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6" r:id="rId10"/>
    <p:sldId id="267" r:id="rId11"/>
    <p:sldId id="265" r:id="rId12"/>
  </p:sldIdLst>
  <p:sldSz cx="18288000" cy="10287000"/>
  <p:notesSz cx="18288000" cy="10287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06" autoAdjust="0"/>
    <p:restoredTop sz="94660"/>
  </p:normalViewPr>
  <p:slideViewPr>
    <p:cSldViewPr>
      <p:cViewPr varScale="1">
        <p:scale>
          <a:sx n="40" d="100"/>
          <a:sy n="40" d="100"/>
        </p:scale>
        <p:origin x="-108" y="-121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2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318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14923427" y="6462013"/>
            <a:ext cx="3364865" cy="3825240"/>
          </a:xfrm>
          <a:custGeom>
            <a:avLst/>
            <a:gdLst/>
            <a:ahLst/>
            <a:cxnLst/>
            <a:rect l="l" t="t" r="r" b="b"/>
            <a:pathLst>
              <a:path w="3364865" h="3825240">
                <a:moveTo>
                  <a:pt x="3364573" y="0"/>
                </a:moveTo>
                <a:lnTo>
                  <a:pt x="0" y="0"/>
                </a:lnTo>
                <a:lnTo>
                  <a:pt x="0" y="1767598"/>
                </a:lnTo>
                <a:lnTo>
                  <a:pt x="0" y="3824986"/>
                </a:lnTo>
                <a:lnTo>
                  <a:pt x="3364573" y="3824986"/>
                </a:lnTo>
                <a:lnTo>
                  <a:pt x="3364573" y="1767598"/>
                </a:lnTo>
                <a:lnTo>
                  <a:pt x="3364573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16546159" y="2"/>
            <a:ext cx="123825" cy="8229600"/>
          </a:xfrm>
          <a:custGeom>
            <a:avLst/>
            <a:gdLst/>
            <a:ahLst/>
            <a:cxnLst/>
            <a:rect l="l" t="t" r="r" b="b"/>
            <a:pathLst>
              <a:path w="123825" h="8229600">
                <a:moveTo>
                  <a:pt x="123825" y="8229600"/>
                </a:moveTo>
                <a:lnTo>
                  <a:pt x="0" y="8229600"/>
                </a:lnTo>
                <a:lnTo>
                  <a:pt x="0" y="0"/>
                </a:lnTo>
                <a:lnTo>
                  <a:pt x="123825" y="0"/>
                </a:lnTo>
                <a:lnTo>
                  <a:pt x="123825" y="8229600"/>
                </a:lnTo>
                <a:close/>
              </a:path>
            </a:pathLst>
          </a:custGeom>
          <a:solidFill>
            <a:srgbClr val="0437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230310" y="2065326"/>
            <a:ext cx="15827378" cy="73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04373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5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318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5873" y="905255"/>
            <a:ext cx="16256253" cy="1016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865203" y="3874302"/>
            <a:ext cx="12557760" cy="457263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500" b="1" i="0">
                <a:solidFill>
                  <a:srgbClr val="04373F"/>
                </a:solidFill>
                <a:latin typeface="Arial" panose="020B0604020202020204"/>
                <a:cs typeface="Arial" panose="020B0604020202020204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1/20/2021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teknikpagi/rumah" TargetMode="Externa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2550444" y="0"/>
            <a:ext cx="5737860" cy="10287000"/>
            <a:chOff x="12550444" y="0"/>
            <a:chExt cx="5737860" cy="10287000"/>
          </a:xfrm>
        </p:grpSpPr>
        <p:sp>
          <p:nvSpPr>
            <p:cNvPr id="3" name="object 3"/>
            <p:cNvSpPr/>
            <p:nvPr/>
          </p:nvSpPr>
          <p:spPr>
            <a:xfrm>
              <a:off x="13503516" y="0"/>
              <a:ext cx="4784725" cy="3829050"/>
            </a:xfrm>
            <a:custGeom>
              <a:avLst/>
              <a:gdLst/>
              <a:ahLst/>
              <a:cxnLst/>
              <a:rect l="l" t="t" r="r" b="b"/>
              <a:pathLst>
                <a:path w="4784725" h="3829050">
                  <a:moveTo>
                    <a:pt x="4784471" y="0"/>
                  </a:moveTo>
                  <a:lnTo>
                    <a:pt x="0" y="0"/>
                  </a:lnTo>
                  <a:lnTo>
                    <a:pt x="0" y="2129840"/>
                  </a:lnTo>
                  <a:lnTo>
                    <a:pt x="0" y="3828656"/>
                  </a:lnTo>
                  <a:lnTo>
                    <a:pt x="4784471" y="3828656"/>
                  </a:lnTo>
                  <a:lnTo>
                    <a:pt x="4784471" y="2129840"/>
                  </a:lnTo>
                  <a:lnTo>
                    <a:pt x="4784471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2550444" y="2465664"/>
              <a:ext cx="2138045" cy="2138045"/>
            </a:xfrm>
            <a:custGeom>
              <a:avLst/>
              <a:gdLst/>
              <a:ahLst/>
              <a:cxnLst/>
              <a:rect l="l" t="t" r="r" b="b"/>
              <a:pathLst>
                <a:path w="2138044" h="2138045">
                  <a:moveTo>
                    <a:pt x="1069002" y="2138004"/>
                  </a:moveTo>
                  <a:lnTo>
                    <a:pt x="1029657" y="2137281"/>
                  </a:lnTo>
                  <a:lnTo>
                    <a:pt x="990361" y="2135107"/>
                  </a:lnTo>
                  <a:lnTo>
                    <a:pt x="951174" y="2131490"/>
                  </a:lnTo>
                  <a:lnTo>
                    <a:pt x="912145" y="2126433"/>
                  </a:lnTo>
                  <a:lnTo>
                    <a:pt x="873331" y="2119942"/>
                  </a:lnTo>
                  <a:lnTo>
                    <a:pt x="834783" y="2112029"/>
                  </a:lnTo>
                  <a:lnTo>
                    <a:pt x="796549" y="2102703"/>
                  </a:lnTo>
                  <a:lnTo>
                    <a:pt x="758687" y="2091973"/>
                  </a:lnTo>
                  <a:lnTo>
                    <a:pt x="721247" y="2079857"/>
                  </a:lnTo>
                  <a:lnTo>
                    <a:pt x="684273" y="2066374"/>
                  </a:lnTo>
                  <a:lnTo>
                    <a:pt x="647822" y="2051536"/>
                  </a:lnTo>
                  <a:lnTo>
                    <a:pt x="611943" y="2035367"/>
                  </a:lnTo>
                  <a:lnTo>
                    <a:pt x="576686" y="2017890"/>
                  </a:lnTo>
                  <a:lnTo>
                    <a:pt x="542092" y="1999126"/>
                  </a:lnTo>
                  <a:lnTo>
                    <a:pt x="508213" y="1979102"/>
                  </a:lnTo>
                  <a:lnTo>
                    <a:pt x="475094" y="1957843"/>
                  </a:lnTo>
                  <a:lnTo>
                    <a:pt x="442782" y="1935383"/>
                  </a:lnTo>
                  <a:lnTo>
                    <a:pt x="411318" y="1911746"/>
                  </a:lnTo>
                  <a:lnTo>
                    <a:pt x="380744" y="1886967"/>
                  </a:lnTo>
                  <a:lnTo>
                    <a:pt x="351104" y="1861081"/>
                  </a:lnTo>
                  <a:lnTo>
                    <a:pt x="322437" y="1834121"/>
                  </a:lnTo>
                  <a:lnTo>
                    <a:pt x="294780" y="1806123"/>
                  </a:lnTo>
                  <a:lnTo>
                    <a:pt x="268173" y="1777125"/>
                  </a:lnTo>
                  <a:lnTo>
                    <a:pt x="242652" y="1747168"/>
                  </a:lnTo>
                  <a:lnTo>
                    <a:pt x="218251" y="1716296"/>
                  </a:lnTo>
                  <a:lnTo>
                    <a:pt x="195002" y="1684542"/>
                  </a:lnTo>
                  <a:lnTo>
                    <a:pt x="172937" y="1651956"/>
                  </a:lnTo>
                  <a:lnTo>
                    <a:pt x="152088" y="1618580"/>
                  </a:lnTo>
                  <a:lnTo>
                    <a:pt x="132481" y="1584457"/>
                  </a:lnTo>
                  <a:lnTo>
                    <a:pt x="114143" y="1549637"/>
                  </a:lnTo>
                  <a:lnTo>
                    <a:pt x="97099" y="1514165"/>
                  </a:lnTo>
                  <a:lnTo>
                    <a:pt x="81372" y="1478092"/>
                  </a:lnTo>
                  <a:lnTo>
                    <a:pt x="66985" y="1441463"/>
                  </a:lnTo>
                  <a:lnTo>
                    <a:pt x="53954" y="1404327"/>
                  </a:lnTo>
                  <a:lnTo>
                    <a:pt x="42299" y="1366739"/>
                  </a:lnTo>
                  <a:lnTo>
                    <a:pt x="32036" y="1328748"/>
                  </a:lnTo>
                  <a:lnTo>
                    <a:pt x="23178" y="1290405"/>
                  </a:lnTo>
                  <a:lnTo>
                    <a:pt x="15738" y="1251762"/>
                  </a:lnTo>
                  <a:lnTo>
                    <a:pt x="9724" y="1212868"/>
                  </a:lnTo>
                  <a:lnTo>
                    <a:pt x="5147" y="1173781"/>
                  </a:lnTo>
                  <a:lnTo>
                    <a:pt x="2011" y="1134554"/>
                  </a:lnTo>
                  <a:lnTo>
                    <a:pt x="321" y="1095235"/>
                  </a:lnTo>
                  <a:lnTo>
                    <a:pt x="0" y="1069002"/>
                  </a:lnTo>
                  <a:lnTo>
                    <a:pt x="80" y="1055883"/>
                  </a:lnTo>
                  <a:lnTo>
                    <a:pt x="1287" y="1016548"/>
                  </a:lnTo>
                  <a:lnTo>
                    <a:pt x="3941" y="977285"/>
                  </a:lnTo>
                  <a:lnTo>
                    <a:pt x="8039" y="938145"/>
                  </a:lnTo>
                  <a:lnTo>
                    <a:pt x="13574" y="899180"/>
                  </a:lnTo>
                  <a:lnTo>
                    <a:pt x="20540" y="860448"/>
                  </a:lnTo>
                  <a:lnTo>
                    <a:pt x="28927" y="822002"/>
                  </a:lnTo>
                  <a:lnTo>
                    <a:pt x="38723" y="783885"/>
                  </a:lnTo>
                  <a:lnTo>
                    <a:pt x="49916" y="746157"/>
                  </a:lnTo>
                  <a:lnTo>
                    <a:pt x="62489" y="708868"/>
                  </a:lnTo>
                  <a:lnTo>
                    <a:pt x="76426" y="672063"/>
                  </a:lnTo>
                  <a:lnTo>
                    <a:pt x="91709" y="635798"/>
                  </a:lnTo>
                  <a:lnTo>
                    <a:pt x="108317" y="600119"/>
                  </a:lnTo>
                  <a:lnTo>
                    <a:pt x="126226" y="565078"/>
                  </a:lnTo>
                  <a:lnTo>
                    <a:pt x="145412" y="530719"/>
                  </a:lnTo>
                  <a:lnTo>
                    <a:pt x="165851" y="497087"/>
                  </a:lnTo>
                  <a:lnTo>
                    <a:pt x="187514" y="464232"/>
                  </a:lnTo>
                  <a:lnTo>
                    <a:pt x="210371" y="432197"/>
                  </a:lnTo>
                  <a:lnTo>
                    <a:pt x="234391" y="401026"/>
                  </a:lnTo>
                  <a:lnTo>
                    <a:pt x="259544" y="370758"/>
                  </a:lnTo>
                  <a:lnTo>
                    <a:pt x="285793" y="341437"/>
                  </a:lnTo>
                  <a:lnTo>
                    <a:pt x="313103" y="313103"/>
                  </a:lnTo>
                  <a:lnTo>
                    <a:pt x="341437" y="285793"/>
                  </a:lnTo>
                  <a:lnTo>
                    <a:pt x="370758" y="259544"/>
                  </a:lnTo>
                  <a:lnTo>
                    <a:pt x="401026" y="234391"/>
                  </a:lnTo>
                  <a:lnTo>
                    <a:pt x="432197" y="210371"/>
                  </a:lnTo>
                  <a:lnTo>
                    <a:pt x="464232" y="187514"/>
                  </a:lnTo>
                  <a:lnTo>
                    <a:pt x="497087" y="165851"/>
                  </a:lnTo>
                  <a:lnTo>
                    <a:pt x="530719" y="145412"/>
                  </a:lnTo>
                  <a:lnTo>
                    <a:pt x="565078" y="126226"/>
                  </a:lnTo>
                  <a:lnTo>
                    <a:pt x="600119" y="108317"/>
                  </a:lnTo>
                  <a:lnTo>
                    <a:pt x="635798" y="91709"/>
                  </a:lnTo>
                  <a:lnTo>
                    <a:pt x="672063" y="76426"/>
                  </a:lnTo>
                  <a:lnTo>
                    <a:pt x="708868" y="62489"/>
                  </a:lnTo>
                  <a:lnTo>
                    <a:pt x="746157" y="49916"/>
                  </a:lnTo>
                  <a:lnTo>
                    <a:pt x="783885" y="38723"/>
                  </a:lnTo>
                  <a:lnTo>
                    <a:pt x="822002" y="28927"/>
                  </a:lnTo>
                  <a:lnTo>
                    <a:pt x="860448" y="20540"/>
                  </a:lnTo>
                  <a:lnTo>
                    <a:pt x="899180" y="13574"/>
                  </a:lnTo>
                  <a:lnTo>
                    <a:pt x="938145" y="8039"/>
                  </a:lnTo>
                  <a:lnTo>
                    <a:pt x="977285" y="3941"/>
                  </a:lnTo>
                  <a:lnTo>
                    <a:pt x="1016548" y="1287"/>
                  </a:lnTo>
                  <a:lnTo>
                    <a:pt x="1055883" y="80"/>
                  </a:lnTo>
                  <a:lnTo>
                    <a:pt x="1069002" y="0"/>
                  </a:lnTo>
                  <a:lnTo>
                    <a:pt x="1082120" y="80"/>
                  </a:lnTo>
                  <a:lnTo>
                    <a:pt x="1121456" y="1287"/>
                  </a:lnTo>
                  <a:lnTo>
                    <a:pt x="1160718" y="3941"/>
                  </a:lnTo>
                  <a:lnTo>
                    <a:pt x="1199858" y="8039"/>
                  </a:lnTo>
                  <a:lnTo>
                    <a:pt x="1238824" y="13574"/>
                  </a:lnTo>
                  <a:lnTo>
                    <a:pt x="1277556" y="20540"/>
                  </a:lnTo>
                  <a:lnTo>
                    <a:pt x="1316002" y="28927"/>
                  </a:lnTo>
                  <a:lnTo>
                    <a:pt x="1354119" y="38723"/>
                  </a:lnTo>
                  <a:lnTo>
                    <a:pt x="1391846" y="49916"/>
                  </a:lnTo>
                  <a:lnTo>
                    <a:pt x="1429136" y="62489"/>
                  </a:lnTo>
                  <a:lnTo>
                    <a:pt x="1465940" y="76426"/>
                  </a:lnTo>
                  <a:lnTo>
                    <a:pt x="1502206" y="91709"/>
                  </a:lnTo>
                  <a:lnTo>
                    <a:pt x="1537884" y="108317"/>
                  </a:lnTo>
                  <a:lnTo>
                    <a:pt x="1572925" y="126226"/>
                  </a:lnTo>
                  <a:lnTo>
                    <a:pt x="1607284" y="145412"/>
                  </a:lnTo>
                  <a:lnTo>
                    <a:pt x="1640916" y="165851"/>
                  </a:lnTo>
                  <a:lnTo>
                    <a:pt x="1673771" y="187514"/>
                  </a:lnTo>
                  <a:lnTo>
                    <a:pt x="1705806" y="210371"/>
                  </a:lnTo>
                  <a:lnTo>
                    <a:pt x="1736977" y="234391"/>
                  </a:lnTo>
                  <a:lnTo>
                    <a:pt x="1767245" y="259544"/>
                  </a:lnTo>
                  <a:lnTo>
                    <a:pt x="1796567" y="285793"/>
                  </a:lnTo>
                  <a:lnTo>
                    <a:pt x="1824902" y="313103"/>
                  </a:lnTo>
                  <a:lnTo>
                    <a:pt x="1852210" y="341437"/>
                  </a:lnTo>
                  <a:lnTo>
                    <a:pt x="1878459" y="370758"/>
                  </a:lnTo>
                  <a:lnTo>
                    <a:pt x="1903613" y="401026"/>
                  </a:lnTo>
                  <a:lnTo>
                    <a:pt x="1927633" y="432197"/>
                  </a:lnTo>
                  <a:lnTo>
                    <a:pt x="1950488" y="464232"/>
                  </a:lnTo>
                  <a:lnTo>
                    <a:pt x="1972151" y="497087"/>
                  </a:lnTo>
                  <a:lnTo>
                    <a:pt x="1992590" y="530719"/>
                  </a:lnTo>
                  <a:lnTo>
                    <a:pt x="2011776" y="565078"/>
                  </a:lnTo>
                  <a:lnTo>
                    <a:pt x="2029686" y="600119"/>
                  </a:lnTo>
                  <a:lnTo>
                    <a:pt x="2046294" y="635798"/>
                  </a:lnTo>
                  <a:lnTo>
                    <a:pt x="2061577" y="672063"/>
                  </a:lnTo>
                  <a:lnTo>
                    <a:pt x="2075514" y="708868"/>
                  </a:lnTo>
                  <a:lnTo>
                    <a:pt x="2088087" y="746157"/>
                  </a:lnTo>
                  <a:lnTo>
                    <a:pt x="2099281" y="783885"/>
                  </a:lnTo>
                  <a:lnTo>
                    <a:pt x="2109077" y="822002"/>
                  </a:lnTo>
                  <a:lnTo>
                    <a:pt x="2117462" y="860448"/>
                  </a:lnTo>
                  <a:lnTo>
                    <a:pt x="2124429" y="899180"/>
                  </a:lnTo>
                  <a:lnTo>
                    <a:pt x="2129963" y="938145"/>
                  </a:lnTo>
                  <a:lnTo>
                    <a:pt x="2134061" y="977285"/>
                  </a:lnTo>
                  <a:lnTo>
                    <a:pt x="2136717" y="1016548"/>
                  </a:lnTo>
                  <a:lnTo>
                    <a:pt x="2137924" y="1055883"/>
                  </a:lnTo>
                  <a:lnTo>
                    <a:pt x="2138004" y="1069002"/>
                  </a:lnTo>
                  <a:lnTo>
                    <a:pt x="2137924" y="1082120"/>
                  </a:lnTo>
                  <a:lnTo>
                    <a:pt x="2136717" y="1121456"/>
                  </a:lnTo>
                  <a:lnTo>
                    <a:pt x="2134061" y="1160718"/>
                  </a:lnTo>
                  <a:lnTo>
                    <a:pt x="2129963" y="1199858"/>
                  </a:lnTo>
                  <a:lnTo>
                    <a:pt x="2124429" y="1238824"/>
                  </a:lnTo>
                  <a:lnTo>
                    <a:pt x="2117462" y="1277556"/>
                  </a:lnTo>
                  <a:lnTo>
                    <a:pt x="2109077" y="1316002"/>
                  </a:lnTo>
                  <a:lnTo>
                    <a:pt x="2099281" y="1354119"/>
                  </a:lnTo>
                  <a:lnTo>
                    <a:pt x="2088087" y="1391846"/>
                  </a:lnTo>
                  <a:lnTo>
                    <a:pt x="2075514" y="1429136"/>
                  </a:lnTo>
                  <a:lnTo>
                    <a:pt x="2061578" y="1465940"/>
                  </a:lnTo>
                  <a:lnTo>
                    <a:pt x="2046294" y="1502206"/>
                  </a:lnTo>
                  <a:lnTo>
                    <a:pt x="2029686" y="1537884"/>
                  </a:lnTo>
                  <a:lnTo>
                    <a:pt x="2011776" y="1572925"/>
                  </a:lnTo>
                  <a:lnTo>
                    <a:pt x="1992590" y="1607284"/>
                  </a:lnTo>
                  <a:lnTo>
                    <a:pt x="1972151" y="1640916"/>
                  </a:lnTo>
                  <a:lnTo>
                    <a:pt x="1950488" y="1673771"/>
                  </a:lnTo>
                  <a:lnTo>
                    <a:pt x="1927633" y="1705806"/>
                  </a:lnTo>
                  <a:lnTo>
                    <a:pt x="1903613" y="1736977"/>
                  </a:lnTo>
                  <a:lnTo>
                    <a:pt x="1878459" y="1767245"/>
                  </a:lnTo>
                  <a:lnTo>
                    <a:pt x="1852210" y="1796567"/>
                  </a:lnTo>
                  <a:lnTo>
                    <a:pt x="1824902" y="1824902"/>
                  </a:lnTo>
                  <a:lnTo>
                    <a:pt x="1796567" y="1852210"/>
                  </a:lnTo>
                  <a:lnTo>
                    <a:pt x="1767245" y="1878459"/>
                  </a:lnTo>
                  <a:lnTo>
                    <a:pt x="1736977" y="1903613"/>
                  </a:lnTo>
                  <a:lnTo>
                    <a:pt x="1705806" y="1927633"/>
                  </a:lnTo>
                  <a:lnTo>
                    <a:pt x="1673771" y="1950488"/>
                  </a:lnTo>
                  <a:lnTo>
                    <a:pt x="1640916" y="1972151"/>
                  </a:lnTo>
                  <a:lnTo>
                    <a:pt x="1607284" y="1992590"/>
                  </a:lnTo>
                  <a:lnTo>
                    <a:pt x="1572925" y="2011776"/>
                  </a:lnTo>
                  <a:lnTo>
                    <a:pt x="1537884" y="2029686"/>
                  </a:lnTo>
                  <a:lnTo>
                    <a:pt x="1502206" y="2046294"/>
                  </a:lnTo>
                  <a:lnTo>
                    <a:pt x="1465940" y="2061577"/>
                  </a:lnTo>
                  <a:lnTo>
                    <a:pt x="1429136" y="2075514"/>
                  </a:lnTo>
                  <a:lnTo>
                    <a:pt x="1391846" y="2088087"/>
                  </a:lnTo>
                  <a:lnTo>
                    <a:pt x="1354119" y="2099281"/>
                  </a:lnTo>
                  <a:lnTo>
                    <a:pt x="1316002" y="2109077"/>
                  </a:lnTo>
                  <a:lnTo>
                    <a:pt x="1277556" y="2117462"/>
                  </a:lnTo>
                  <a:lnTo>
                    <a:pt x="1238824" y="2124429"/>
                  </a:lnTo>
                  <a:lnTo>
                    <a:pt x="1199858" y="2129963"/>
                  </a:lnTo>
                  <a:lnTo>
                    <a:pt x="1160718" y="2134061"/>
                  </a:lnTo>
                  <a:lnTo>
                    <a:pt x="1121456" y="2136717"/>
                  </a:lnTo>
                  <a:lnTo>
                    <a:pt x="1082120" y="2137924"/>
                  </a:lnTo>
                  <a:lnTo>
                    <a:pt x="1069002" y="2138004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3561496" y="2251688"/>
              <a:ext cx="1494155" cy="1494155"/>
            </a:xfrm>
            <a:custGeom>
              <a:avLst/>
              <a:gdLst/>
              <a:ahLst/>
              <a:cxnLst/>
              <a:rect l="l" t="t" r="r" b="b"/>
              <a:pathLst>
                <a:path w="1494155" h="1494154">
                  <a:moveTo>
                    <a:pt x="746870" y="1493740"/>
                  </a:moveTo>
                  <a:lnTo>
                    <a:pt x="697281" y="1492131"/>
                  </a:lnTo>
                  <a:lnTo>
                    <a:pt x="648301" y="1487337"/>
                  </a:lnTo>
                  <a:lnTo>
                    <a:pt x="600050" y="1479407"/>
                  </a:lnTo>
                  <a:lnTo>
                    <a:pt x="552651" y="1468388"/>
                  </a:lnTo>
                  <a:lnTo>
                    <a:pt x="506226" y="1454331"/>
                  </a:lnTo>
                  <a:lnTo>
                    <a:pt x="460898" y="1437284"/>
                  </a:lnTo>
                  <a:lnTo>
                    <a:pt x="416789" y="1417295"/>
                  </a:lnTo>
                  <a:lnTo>
                    <a:pt x="374021" y="1394413"/>
                  </a:lnTo>
                  <a:lnTo>
                    <a:pt x="332716" y="1368688"/>
                  </a:lnTo>
                  <a:lnTo>
                    <a:pt x="292997" y="1340166"/>
                  </a:lnTo>
                  <a:lnTo>
                    <a:pt x="254987" y="1308898"/>
                  </a:lnTo>
                  <a:lnTo>
                    <a:pt x="218807" y="1274932"/>
                  </a:lnTo>
                  <a:lnTo>
                    <a:pt x="184841" y="1238752"/>
                  </a:lnTo>
                  <a:lnTo>
                    <a:pt x="153573" y="1200742"/>
                  </a:lnTo>
                  <a:lnTo>
                    <a:pt x="125052" y="1161023"/>
                  </a:lnTo>
                  <a:lnTo>
                    <a:pt x="99326" y="1119719"/>
                  </a:lnTo>
                  <a:lnTo>
                    <a:pt x="76444" y="1076951"/>
                  </a:lnTo>
                  <a:lnTo>
                    <a:pt x="56455" y="1032841"/>
                  </a:lnTo>
                  <a:lnTo>
                    <a:pt x="39408" y="987513"/>
                  </a:lnTo>
                  <a:lnTo>
                    <a:pt x="25351" y="941089"/>
                  </a:lnTo>
                  <a:lnTo>
                    <a:pt x="14333" y="893689"/>
                  </a:lnTo>
                  <a:lnTo>
                    <a:pt x="6402" y="845438"/>
                  </a:lnTo>
                  <a:lnTo>
                    <a:pt x="1608" y="796458"/>
                  </a:lnTo>
                  <a:lnTo>
                    <a:pt x="0" y="746870"/>
                  </a:lnTo>
                  <a:lnTo>
                    <a:pt x="1608" y="697287"/>
                  </a:lnTo>
                  <a:lnTo>
                    <a:pt x="6402" y="648301"/>
                  </a:lnTo>
                  <a:lnTo>
                    <a:pt x="14333" y="600050"/>
                  </a:lnTo>
                  <a:lnTo>
                    <a:pt x="25351" y="552651"/>
                  </a:lnTo>
                  <a:lnTo>
                    <a:pt x="39408" y="506226"/>
                  </a:lnTo>
                  <a:lnTo>
                    <a:pt x="56455" y="460898"/>
                  </a:lnTo>
                  <a:lnTo>
                    <a:pt x="76444" y="416789"/>
                  </a:lnTo>
                  <a:lnTo>
                    <a:pt x="99326" y="374021"/>
                  </a:lnTo>
                  <a:lnTo>
                    <a:pt x="125052" y="332716"/>
                  </a:lnTo>
                  <a:lnTo>
                    <a:pt x="153573" y="292997"/>
                  </a:lnTo>
                  <a:lnTo>
                    <a:pt x="184841" y="254987"/>
                  </a:lnTo>
                  <a:lnTo>
                    <a:pt x="218807" y="218807"/>
                  </a:lnTo>
                  <a:lnTo>
                    <a:pt x="254987" y="184841"/>
                  </a:lnTo>
                  <a:lnTo>
                    <a:pt x="292997" y="153573"/>
                  </a:lnTo>
                  <a:lnTo>
                    <a:pt x="332716" y="125052"/>
                  </a:lnTo>
                  <a:lnTo>
                    <a:pt x="374021" y="99326"/>
                  </a:lnTo>
                  <a:lnTo>
                    <a:pt x="416789" y="76444"/>
                  </a:lnTo>
                  <a:lnTo>
                    <a:pt x="460898" y="56455"/>
                  </a:lnTo>
                  <a:lnTo>
                    <a:pt x="506226" y="39408"/>
                  </a:lnTo>
                  <a:lnTo>
                    <a:pt x="552651" y="25351"/>
                  </a:lnTo>
                  <a:lnTo>
                    <a:pt x="600050" y="14333"/>
                  </a:lnTo>
                  <a:lnTo>
                    <a:pt x="648301" y="6402"/>
                  </a:lnTo>
                  <a:lnTo>
                    <a:pt x="697281" y="1608"/>
                  </a:lnTo>
                  <a:lnTo>
                    <a:pt x="746870" y="0"/>
                  </a:lnTo>
                  <a:lnTo>
                    <a:pt x="796458" y="1608"/>
                  </a:lnTo>
                  <a:lnTo>
                    <a:pt x="845438" y="6402"/>
                  </a:lnTo>
                  <a:lnTo>
                    <a:pt x="893689" y="14333"/>
                  </a:lnTo>
                  <a:lnTo>
                    <a:pt x="941089" y="25351"/>
                  </a:lnTo>
                  <a:lnTo>
                    <a:pt x="987513" y="39408"/>
                  </a:lnTo>
                  <a:lnTo>
                    <a:pt x="1001787" y="44776"/>
                  </a:lnTo>
                  <a:lnTo>
                    <a:pt x="746870" y="44776"/>
                  </a:lnTo>
                  <a:lnTo>
                    <a:pt x="696042" y="46579"/>
                  </a:lnTo>
                  <a:lnTo>
                    <a:pt x="645909" y="51946"/>
                  </a:lnTo>
                  <a:lnTo>
                    <a:pt x="596621" y="60817"/>
                  </a:lnTo>
                  <a:lnTo>
                    <a:pt x="548324" y="73128"/>
                  </a:lnTo>
                  <a:lnTo>
                    <a:pt x="501167" y="88818"/>
                  </a:lnTo>
                  <a:lnTo>
                    <a:pt x="455298" y="107825"/>
                  </a:lnTo>
                  <a:lnTo>
                    <a:pt x="410864" y="130087"/>
                  </a:lnTo>
                  <a:lnTo>
                    <a:pt x="368014" y="155542"/>
                  </a:lnTo>
                  <a:lnTo>
                    <a:pt x="326897" y="184129"/>
                  </a:lnTo>
                  <a:lnTo>
                    <a:pt x="287659" y="215785"/>
                  </a:lnTo>
                  <a:lnTo>
                    <a:pt x="250449" y="250449"/>
                  </a:lnTo>
                  <a:lnTo>
                    <a:pt x="215785" y="287659"/>
                  </a:lnTo>
                  <a:lnTo>
                    <a:pt x="184129" y="326897"/>
                  </a:lnTo>
                  <a:lnTo>
                    <a:pt x="155542" y="368014"/>
                  </a:lnTo>
                  <a:lnTo>
                    <a:pt x="130087" y="410864"/>
                  </a:lnTo>
                  <a:lnTo>
                    <a:pt x="107825" y="455298"/>
                  </a:lnTo>
                  <a:lnTo>
                    <a:pt x="88818" y="501167"/>
                  </a:lnTo>
                  <a:lnTo>
                    <a:pt x="73128" y="548324"/>
                  </a:lnTo>
                  <a:lnTo>
                    <a:pt x="60817" y="596621"/>
                  </a:lnTo>
                  <a:lnTo>
                    <a:pt x="51946" y="645909"/>
                  </a:lnTo>
                  <a:lnTo>
                    <a:pt x="46579" y="696042"/>
                  </a:lnTo>
                  <a:lnTo>
                    <a:pt x="44776" y="746870"/>
                  </a:lnTo>
                  <a:lnTo>
                    <a:pt x="46579" y="797698"/>
                  </a:lnTo>
                  <a:lnTo>
                    <a:pt x="51946" y="847830"/>
                  </a:lnTo>
                  <a:lnTo>
                    <a:pt x="60817" y="897118"/>
                  </a:lnTo>
                  <a:lnTo>
                    <a:pt x="73128" y="945415"/>
                  </a:lnTo>
                  <a:lnTo>
                    <a:pt x="88818" y="992572"/>
                  </a:lnTo>
                  <a:lnTo>
                    <a:pt x="107825" y="1038442"/>
                  </a:lnTo>
                  <a:lnTo>
                    <a:pt x="130087" y="1082875"/>
                  </a:lnTo>
                  <a:lnTo>
                    <a:pt x="155542" y="1125725"/>
                  </a:lnTo>
                  <a:lnTo>
                    <a:pt x="184129" y="1166842"/>
                  </a:lnTo>
                  <a:lnTo>
                    <a:pt x="215785" y="1206080"/>
                  </a:lnTo>
                  <a:lnTo>
                    <a:pt x="250449" y="1243290"/>
                  </a:lnTo>
                  <a:lnTo>
                    <a:pt x="287659" y="1277954"/>
                  </a:lnTo>
                  <a:lnTo>
                    <a:pt x="326897" y="1309610"/>
                  </a:lnTo>
                  <a:lnTo>
                    <a:pt x="368014" y="1338197"/>
                  </a:lnTo>
                  <a:lnTo>
                    <a:pt x="410864" y="1363652"/>
                  </a:lnTo>
                  <a:lnTo>
                    <a:pt x="455298" y="1385914"/>
                  </a:lnTo>
                  <a:lnTo>
                    <a:pt x="501167" y="1404921"/>
                  </a:lnTo>
                  <a:lnTo>
                    <a:pt x="548324" y="1420611"/>
                  </a:lnTo>
                  <a:lnTo>
                    <a:pt x="596621" y="1432922"/>
                  </a:lnTo>
                  <a:lnTo>
                    <a:pt x="645909" y="1441793"/>
                  </a:lnTo>
                  <a:lnTo>
                    <a:pt x="696042" y="1447160"/>
                  </a:lnTo>
                  <a:lnTo>
                    <a:pt x="746870" y="1448963"/>
                  </a:lnTo>
                  <a:lnTo>
                    <a:pt x="1001787" y="1448963"/>
                  </a:lnTo>
                  <a:lnTo>
                    <a:pt x="987513" y="1454331"/>
                  </a:lnTo>
                  <a:lnTo>
                    <a:pt x="941089" y="1468388"/>
                  </a:lnTo>
                  <a:lnTo>
                    <a:pt x="893689" y="1479407"/>
                  </a:lnTo>
                  <a:lnTo>
                    <a:pt x="845438" y="1487337"/>
                  </a:lnTo>
                  <a:lnTo>
                    <a:pt x="796458" y="1492131"/>
                  </a:lnTo>
                  <a:lnTo>
                    <a:pt x="746870" y="1493740"/>
                  </a:lnTo>
                  <a:close/>
                </a:path>
                <a:path w="1494155" h="1494154">
                  <a:moveTo>
                    <a:pt x="1001787" y="1448963"/>
                  </a:moveTo>
                  <a:lnTo>
                    <a:pt x="746870" y="1448963"/>
                  </a:lnTo>
                  <a:lnTo>
                    <a:pt x="797698" y="1447160"/>
                  </a:lnTo>
                  <a:lnTo>
                    <a:pt x="847830" y="1441793"/>
                  </a:lnTo>
                  <a:lnTo>
                    <a:pt x="897118" y="1432922"/>
                  </a:lnTo>
                  <a:lnTo>
                    <a:pt x="945415" y="1420611"/>
                  </a:lnTo>
                  <a:lnTo>
                    <a:pt x="992572" y="1404921"/>
                  </a:lnTo>
                  <a:lnTo>
                    <a:pt x="1038442" y="1385914"/>
                  </a:lnTo>
                  <a:lnTo>
                    <a:pt x="1082875" y="1363652"/>
                  </a:lnTo>
                  <a:lnTo>
                    <a:pt x="1125725" y="1338197"/>
                  </a:lnTo>
                  <a:lnTo>
                    <a:pt x="1166842" y="1309610"/>
                  </a:lnTo>
                  <a:lnTo>
                    <a:pt x="1206080" y="1277954"/>
                  </a:lnTo>
                  <a:lnTo>
                    <a:pt x="1243290" y="1243290"/>
                  </a:lnTo>
                  <a:lnTo>
                    <a:pt x="1277954" y="1206080"/>
                  </a:lnTo>
                  <a:lnTo>
                    <a:pt x="1309610" y="1166842"/>
                  </a:lnTo>
                  <a:lnTo>
                    <a:pt x="1338197" y="1125725"/>
                  </a:lnTo>
                  <a:lnTo>
                    <a:pt x="1363652" y="1082875"/>
                  </a:lnTo>
                  <a:lnTo>
                    <a:pt x="1385914" y="1038442"/>
                  </a:lnTo>
                  <a:lnTo>
                    <a:pt x="1404921" y="992572"/>
                  </a:lnTo>
                  <a:lnTo>
                    <a:pt x="1420611" y="945415"/>
                  </a:lnTo>
                  <a:lnTo>
                    <a:pt x="1432922" y="897118"/>
                  </a:lnTo>
                  <a:lnTo>
                    <a:pt x="1441793" y="847830"/>
                  </a:lnTo>
                  <a:lnTo>
                    <a:pt x="1447160" y="797698"/>
                  </a:lnTo>
                  <a:lnTo>
                    <a:pt x="1448963" y="746870"/>
                  </a:lnTo>
                  <a:lnTo>
                    <a:pt x="1447160" y="696042"/>
                  </a:lnTo>
                  <a:lnTo>
                    <a:pt x="1441793" y="645909"/>
                  </a:lnTo>
                  <a:lnTo>
                    <a:pt x="1432922" y="596621"/>
                  </a:lnTo>
                  <a:lnTo>
                    <a:pt x="1420611" y="548324"/>
                  </a:lnTo>
                  <a:lnTo>
                    <a:pt x="1404921" y="501167"/>
                  </a:lnTo>
                  <a:lnTo>
                    <a:pt x="1385914" y="455298"/>
                  </a:lnTo>
                  <a:lnTo>
                    <a:pt x="1363652" y="410864"/>
                  </a:lnTo>
                  <a:lnTo>
                    <a:pt x="1338197" y="368014"/>
                  </a:lnTo>
                  <a:lnTo>
                    <a:pt x="1309610" y="326897"/>
                  </a:lnTo>
                  <a:lnTo>
                    <a:pt x="1277954" y="287659"/>
                  </a:lnTo>
                  <a:lnTo>
                    <a:pt x="1243290" y="250449"/>
                  </a:lnTo>
                  <a:lnTo>
                    <a:pt x="1206080" y="215785"/>
                  </a:lnTo>
                  <a:lnTo>
                    <a:pt x="1166842" y="184129"/>
                  </a:lnTo>
                  <a:lnTo>
                    <a:pt x="1125725" y="155542"/>
                  </a:lnTo>
                  <a:lnTo>
                    <a:pt x="1082875" y="130087"/>
                  </a:lnTo>
                  <a:lnTo>
                    <a:pt x="1038442" y="107825"/>
                  </a:lnTo>
                  <a:lnTo>
                    <a:pt x="992572" y="88818"/>
                  </a:lnTo>
                  <a:lnTo>
                    <a:pt x="945415" y="73128"/>
                  </a:lnTo>
                  <a:lnTo>
                    <a:pt x="897118" y="60817"/>
                  </a:lnTo>
                  <a:lnTo>
                    <a:pt x="847830" y="51946"/>
                  </a:lnTo>
                  <a:lnTo>
                    <a:pt x="797698" y="46579"/>
                  </a:lnTo>
                  <a:lnTo>
                    <a:pt x="746870" y="44776"/>
                  </a:lnTo>
                  <a:lnTo>
                    <a:pt x="1001787" y="44776"/>
                  </a:lnTo>
                  <a:lnTo>
                    <a:pt x="1076951" y="76444"/>
                  </a:lnTo>
                  <a:lnTo>
                    <a:pt x="1119719" y="99326"/>
                  </a:lnTo>
                  <a:lnTo>
                    <a:pt x="1161023" y="125052"/>
                  </a:lnTo>
                  <a:lnTo>
                    <a:pt x="1200742" y="153573"/>
                  </a:lnTo>
                  <a:lnTo>
                    <a:pt x="1238752" y="184841"/>
                  </a:lnTo>
                  <a:lnTo>
                    <a:pt x="1274932" y="218807"/>
                  </a:lnTo>
                  <a:lnTo>
                    <a:pt x="1308898" y="255050"/>
                  </a:lnTo>
                  <a:lnTo>
                    <a:pt x="1340166" y="293101"/>
                  </a:lnTo>
                  <a:lnTo>
                    <a:pt x="1368688" y="332842"/>
                  </a:lnTo>
                  <a:lnTo>
                    <a:pt x="1394413" y="374153"/>
                  </a:lnTo>
                  <a:lnTo>
                    <a:pt x="1417295" y="416915"/>
                  </a:lnTo>
                  <a:lnTo>
                    <a:pt x="1437284" y="461010"/>
                  </a:lnTo>
                  <a:lnTo>
                    <a:pt x="1454331" y="506317"/>
                  </a:lnTo>
                  <a:lnTo>
                    <a:pt x="1468388" y="552717"/>
                  </a:lnTo>
                  <a:lnTo>
                    <a:pt x="1479407" y="600092"/>
                  </a:lnTo>
                  <a:lnTo>
                    <a:pt x="1487337" y="648321"/>
                  </a:lnTo>
                  <a:lnTo>
                    <a:pt x="1492131" y="697287"/>
                  </a:lnTo>
                  <a:lnTo>
                    <a:pt x="1493740" y="746870"/>
                  </a:lnTo>
                  <a:lnTo>
                    <a:pt x="1492131" y="796458"/>
                  </a:lnTo>
                  <a:lnTo>
                    <a:pt x="1487337" y="845438"/>
                  </a:lnTo>
                  <a:lnTo>
                    <a:pt x="1479407" y="893689"/>
                  </a:lnTo>
                  <a:lnTo>
                    <a:pt x="1468388" y="941089"/>
                  </a:lnTo>
                  <a:lnTo>
                    <a:pt x="1454331" y="987513"/>
                  </a:lnTo>
                  <a:lnTo>
                    <a:pt x="1437284" y="1032841"/>
                  </a:lnTo>
                  <a:lnTo>
                    <a:pt x="1417295" y="1076951"/>
                  </a:lnTo>
                  <a:lnTo>
                    <a:pt x="1394413" y="1119719"/>
                  </a:lnTo>
                  <a:lnTo>
                    <a:pt x="1368688" y="1161023"/>
                  </a:lnTo>
                  <a:lnTo>
                    <a:pt x="1340166" y="1200742"/>
                  </a:lnTo>
                  <a:lnTo>
                    <a:pt x="1308898" y="1238752"/>
                  </a:lnTo>
                  <a:lnTo>
                    <a:pt x="1274932" y="1274932"/>
                  </a:lnTo>
                  <a:lnTo>
                    <a:pt x="1238752" y="1308898"/>
                  </a:lnTo>
                  <a:lnTo>
                    <a:pt x="1200742" y="1340166"/>
                  </a:lnTo>
                  <a:lnTo>
                    <a:pt x="1161023" y="1368688"/>
                  </a:lnTo>
                  <a:lnTo>
                    <a:pt x="1119719" y="1394413"/>
                  </a:lnTo>
                  <a:lnTo>
                    <a:pt x="1076951" y="1417295"/>
                  </a:lnTo>
                  <a:lnTo>
                    <a:pt x="1032841" y="1437284"/>
                  </a:lnTo>
                  <a:lnTo>
                    <a:pt x="1001787" y="1448963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7140214" y="2129838"/>
              <a:ext cx="123825" cy="8157209"/>
            </a:xfrm>
            <a:custGeom>
              <a:avLst/>
              <a:gdLst/>
              <a:ahLst/>
              <a:cxnLst/>
              <a:rect l="l" t="t" r="r" b="b"/>
              <a:pathLst>
                <a:path w="123825" h="8157209">
                  <a:moveTo>
                    <a:pt x="0" y="0"/>
                  </a:moveTo>
                  <a:lnTo>
                    <a:pt x="123824" y="0"/>
                  </a:lnTo>
                  <a:lnTo>
                    <a:pt x="123824" y="8157149"/>
                  </a:lnTo>
                  <a:lnTo>
                    <a:pt x="0" y="8157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object 7"/>
          <p:cNvSpPr txBox="1"/>
          <p:nvPr/>
        </p:nvSpPr>
        <p:spPr>
          <a:xfrm>
            <a:off x="1406070" y="1430854"/>
            <a:ext cx="6868795" cy="929742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spcBef>
                <a:spcPts val="130"/>
              </a:spcBef>
              <a:tabLst>
                <a:tab pos="1884680" algn="l"/>
                <a:tab pos="3070225" algn="l"/>
              </a:tabLst>
            </a:pPr>
            <a:r>
              <a:rPr sz="3200" spc="790" dirty="0" err="1" smtClean="0">
                <a:solidFill>
                  <a:schemeClr val="bg1">
                    <a:lumMod val="95000"/>
                  </a:schemeClr>
                </a:solidFill>
                <a:latin typeface="Bahnschrift SemiBold Condensed" pitchFamily="34" charset="0"/>
                <a:cs typeface="Arial" panose="020B0604020202020204"/>
              </a:rPr>
              <a:t>TUGAS</a:t>
            </a:r>
            <a:r>
              <a:rPr lang="en-US" sz="3200" dirty="0" err="1" smtClean="0">
                <a:solidFill>
                  <a:schemeClr val="bg1">
                    <a:lumMod val="95000"/>
                  </a:schemeClr>
                </a:solidFill>
                <a:latin typeface="Bahnschrift SemiBold Condensed" pitchFamily="34" charset="0"/>
              </a:rPr>
              <a:t>mata</a:t>
            </a:r>
            <a:r>
              <a:rPr lang="en-US" sz="3200" dirty="0" smtClean="0">
                <a:solidFill>
                  <a:schemeClr val="bg1">
                    <a:lumMod val="95000"/>
                  </a:schemeClr>
                </a:solidFill>
                <a:latin typeface="Bahnschrift SemiBold Condensed" pitchFamily="34" charset="0"/>
              </a:rPr>
              <a:t> </a:t>
            </a:r>
            <a:r>
              <a:rPr lang="en-US" sz="3200" dirty="0" err="1">
                <a:solidFill>
                  <a:schemeClr val="bg1">
                    <a:lumMod val="95000"/>
                  </a:schemeClr>
                </a:solidFill>
                <a:latin typeface="Bahnschrift SemiBold Condensed" pitchFamily="34" charset="0"/>
              </a:rPr>
              <a:t>kuliah</a:t>
            </a:r>
            <a:r>
              <a:rPr lang="en-US" sz="3200" dirty="0">
                <a:solidFill>
                  <a:schemeClr val="bg1">
                    <a:lumMod val="95000"/>
                  </a:schemeClr>
                </a:solidFill>
                <a:latin typeface="Bahnschrift SemiBold Condensed" pitchFamily="34" charset="0"/>
              </a:rPr>
              <a:t> Artificial Intelligence</a:t>
            </a:r>
          </a:p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1884680" algn="l"/>
                <a:tab pos="3070225" algn="l"/>
              </a:tabLst>
            </a:pPr>
            <a:endParaRPr sz="265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1839622" y="2050946"/>
            <a:ext cx="13757095" cy="29674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lang="en-US" sz="960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House Project </a:t>
            </a:r>
            <a:br>
              <a:rPr lang="en-US" sz="960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</a:br>
            <a:r>
              <a:rPr lang="en-US" sz="9600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&amp; </a:t>
            </a:r>
            <a:r>
              <a:rPr lang="en-US" sz="9600" dirty="0" err="1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Desain</a:t>
            </a:r>
            <a:endParaRPr sz="15000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561327" y="5905500"/>
            <a:ext cx="13427075" cy="9233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3490"/>
              </a:lnSpc>
              <a:spcBef>
                <a:spcPts val="100"/>
              </a:spcBef>
            </a:pPr>
            <a:r>
              <a:rPr sz="3000" spc="95" dirty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Presented </a:t>
            </a:r>
            <a:r>
              <a:rPr sz="3000" spc="10" dirty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by</a:t>
            </a:r>
            <a:r>
              <a:rPr sz="3000" spc="660" dirty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000" spc="660" dirty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:</a:t>
            </a:r>
            <a:r>
              <a:rPr sz="3000" spc="-20" dirty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 </a:t>
            </a:r>
            <a:r>
              <a:rPr sz="3000" spc="-1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 </a:t>
            </a:r>
            <a:r>
              <a:rPr sz="3000" spc="7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Ilham</a:t>
            </a:r>
            <a:r>
              <a:rPr sz="3000" spc="7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 </a:t>
            </a:r>
            <a:r>
              <a:rPr sz="3000" spc="70" dirty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Allamsya</a:t>
            </a:r>
            <a:r>
              <a:rPr lang="en-GB" sz="3000" spc="70" dirty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h  ...............</a:t>
            </a:r>
            <a:r>
              <a:rPr sz="3000" spc="70" dirty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183124720650008</a:t>
            </a:r>
          </a:p>
          <a:p>
            <a:pPr marL="2602865" marR="5080">
              <a:lnSpc>
                <a:spcPts val="3380"/>
              </a:lnSpc>
              <a:spcBef>
                <a:spcPts val="180"/>
              </a:spcBef>
            </a:pPr>
            <a:r>
              <a:rPr sz="3000" dirty="0">
                <a:solidFill>
                  <a:srgbClr val="FDFDFD"/>
                </a:solidFill>
                <a:latin typeface="Arial" panose="020B0604020202020204"/>
                <a:cs typeface="Arial" panose="020B0604020202020204"/>
                <a:sym typeface="+mn-ea"/>
              </a:rPr>
              <a:t>  </a:t>
            </a:r>
            <a:endParaRPr sz="3000" spc="-20" dirty="0">
              <a:solidFill>
                <a:srgbClr val="FDFDFD"/>
              </a:solidFill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10" name="object 10"/>
          <p:cNvGrpSpPr/>
          <p:nvPr/>
        </p:nvGrpSpPr>
        <p:grpSpPr>
          <a:xfrm>
            <a:off x="0" y="0"/>
            <a:ext cx="10664825" cy="1741805"/>
            <a:chOff x="0" y="0"/>
            <a:chExt cx="10664825" cy="1741805"/>
          </a:xfrm>
        </p:grpSpPr>
        <p:sp>
          <p:nvSpPr>
            <p:cNvPr id="11" name="object 11"/>
            <p:cNvSpPr/>
            <p:nvPr/>
          </p:nvSpPr>
          <p:spPr>
            <a:xfrm>
              <a:off x="0" y="0"/>
              <a:ext cx="1075055" cy="1741805"/>
            </a:xfrm>
            <a:custGeom>
              <a:avLst/>
              <a:gdLst/>
              <a:ahLst/>
              <a:cxnLst/>
              <a:rect l="l" t="t" r="r" b="b"/>
              <a:pathLst>
                <a:path w="1075055" h="1741805">
                  <a:moveTo>
                    <a:pt x="1074496" y="1152525"/>
                  </a:moveTo>
                  <a:lnTo>
                    <a:pt x="0" y="1152525"/>
                  </a:lnTo>
                  <a:lnTo>
                    <a:pt x="0" y="1741246"/>
                  </a:lnTo>
                  <a:lnTo>
                    <a:pt x="1074496" y="1741246"/>
                  </a:lnTo>
                  <a:lnTo>
                    <a:pt x="1074496" y="1152525"/>
                  </a:lnTo>
                  <a:close/>
                </a:path>
                <a:path w="1075055" h="1741805">
                  <a:moveTo>
                    <a:pt x="1074496" y="0"/>
                  </a:moveTo>
                  <a:lnTo>
                    <a:pt x="0" y="0"/>
                  </a:lnTo>
                  <a:lnTo>
                    <a:pt x="0" y="1028700"/>
                  </a:lnTo>
                  <a:lnTo>
                    <a:pt x="1074496" y="1028700"/>
                  </a:lnTo>
                  <a:lnTo>
                    <a:pt x="107449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0" y="1028699"/>
              <a:ext cx="10664825" cy="123825"/>
            </a:xfrm>
            <a:custGeom>
              <a:avLst/>
              <a:gdLst/>
              <a:ahLst/>
              <a:cxnLst/>
              <a:rect l="l" t="t" r="r" b="b"/>
              <a:pathLst>
                <a:path w="10664825" h="123825">
                  <a:moveTo>
                    <a:pt x="0" y="0"/>
                  </a:moveTo>
                  <a:lnTo>
                    <a:pt x="10664788" y="0"/>
                  </a:lnTo>
                  <a:lnTo>
                    <a:pt x="10664788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4110" y="598626"/>
            <a:ext cx="3079048" cy="385907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57200" y="1028700"/>
            <a:ext cx="17449800" cy="925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157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4579986" y="5"/>
            <a:ext cx="3708400" cy="10287000"/>
            <a:chOff x="14579986" y="5"/>
            <a:chExt cx="3708400" cy="10287000"/>
          </a:xfrm>
        </p:grpSpPr>
        <p:sp>
          <p:nvSpPr>
            <p:cNvPr id="3" name="object 3"/>
            <p:cNvSpPr/>
            <p:nvPr/>
          </p:nvSpPr>
          <p:spPr>
            <a:xfrm>
              <a:off x="14579981" y="11"/>
              <a:ext cx="3708400" cy="3406775"/>
            </a:xfrm>
            <a:custGeom>
              <a:avLst/>
              <a:gdLst/>
              <a:ahLst/>
              <a:cxnLst/>
              <a:rect l="l" t="t" r="r" b="b"/>
              <a:pathLst>
                <a:path w="3708400" h="3406775">
                  <a:moveTo>
                    <a:pt x="3708006" y="0"/>
                  </a:moveTo>
                  <a:lnTo>
                    <a:pt x="0" y="0"/>
                  </a:lnTo>
                  <a:lnTo>
                    <a:pt x="0" y="2129840"/>
                  </a:lnTo>
                  <a:lnTo>
                    <a:pt x="0" y="3406686"/>
                  </a:lnTo>
                  <a:lnTo>
                    <a:pt x="3708006" y="3406686"/>
                  </a:lnTo>
                  <a:lnTo>
                    <a:pt x="3708006" y="2129840"/>
                  </a:lnTo>
                  <a:lnTo>
                    <a:pt x="370800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7140214" y="2129850"/>
              <a:ext cx="123825" cy="8157209"/>
            </a:xfrm>
            <a:custGeom>
              <a:avLst/>
              <a:gdLst/>
              <a:ahLst/>
              <a:cxnLst/>
              <a:rect l="l" t="t" r="r" b="b"/>
              <a:pathLst>
                <a:path w="123825" h="8157209">
                  <a:moveTo>
                    <a:pt x="0" y="0"/>
                  </a:moveTo>
                  <a:lnTo>
                    <a:pt x="123824" y="0"/>
                  </a:lnTo>
                  <a:lnTo>
                    <a:pt x="123824" y="8157149"/>
                  </a:lnTo>
                  <a:lnTo>
                    <a:pt x="0" y="815714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0" y="737334"/>
            <a:ext cx="957580" cy="742950"/>
          </a:xfrm>
          <a:custGeom>
            <a:avLst/>
            <a:gdLst/>
            <a:ahLst/>
            <a:cxnLst/>
            <a:rect l="l" t="t" r="r" b="b"/>
            <a:pathLst>
              <a:path w="957580" h="742950">
                <a:moveTo>
                  <a:pt x="0" y="742437"/>
                </a:moveTo>
                <a:lnTo>
                  <a:pt x="957327" y="742437"/>
                </a:lnTo>
                <a:lnTo>
                  <a:pt x="957327" y="0"/>
                </a:lnTo>
                <a:lnTo>
                  <a:pt x="0" y="0"/>
                </a:lnTo>
                <a:lnTo>
                  <a:pt x="0" y="742437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6" name="object 6"/>
          <p:cNvGrpSpPr/>
          <p:nvPr/>
        </p:nvGrpSpPr>
        <p:grpSpPr>
          <a:xfrm>
            <a:off x="0" y="5"/>
            <a:ext cx="7939405" cy="737870"/>
            <a:chOff x="0" y="5"/>
            <a:chExt cx="7939405" cy="737870"/>
          </a:xfrm>
        </p:grpSpPr>
        <p:sp>
          <p:nvSpPr>
            <p:cNvPr id="7" name="object 7"/>
            <p:cNvSpPr/>
            <p:nvPr/>
          </p:nvSpPr>
          <p:spPr>
            <a:xfrm>
              <a:off x="0" y="5"/>
              <a:ext cx="957580" cy="614045"/>
            </a:xfrm>
            <a:custGeom>
              <a:avLst/>
              <a:gdLst/>
              <a:ahLst/>
              <a:cxnLst/>
              <a:rect l="l" t="t" r="r" b="b"/>
              <a:pathLst>
                <a:path w="957580" h="614045">
                  <a:moveTo>
                    <a:pt x="0" y="613505"/>
                  </a:moveTo>
                  <a:lnTo>
                    <a:pt x="957327" y="613505"/>
                  </a:lnTo>
                  <a:lnTo>
                    <a:pt x="957327" y="0"/>
                  </a:lnTo>
                  <a:lnTo>
                    <a:pt x="0" y="0"/>
                  </a:lnTo>
                  <a:lnTo>
                    <a:pt x="0" y="613505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0" y="613510"/>
              <a:ext cx="7939405" cy="123825"/>
            </a:xfrm>
            <a:custGeom>
              <a:avLst/>
              <a:gdLst/>
              <a:ahLst/>
              <a:cxnLst/>
              <a:rect l="l" t="t" r="r" b="b"/>
              <a:pathLst>
                <a:path w="7939404" h="123825">
                  <a:moveTo>
                    <a:pt x="0" y="0"/>
                  </a:moveTo>
                  <a:lnTo>
                    <a:pt x="7939122" y="0"/>
                  </a:lnTo>
                  <a:lnTo>
                    <a:pt x="7939122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8450" spc="1085" dirty="0"/>
              <a:t>TERIMAKASIH</a:t>
            </a:r>
            <a:endParaRPr sz="8450"/>
          </a:p>
        </p:txBody>
      </p:sp>
      <p:pic>
        <p:nvPicPr>
          <p:cNvPr id="11" name="Content Placeholder 10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1" y="2129850"/>
            <a:ext cx="15519780" cy="796664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171651" y="4733873"/>
            <a:ext cx="3524885" cy="11684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500" b="1" spc="71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T</a:t>
            </a:r>
            <a:r>
              <a:rPr sz="7500" b="1" spc="156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O</a:t>
            </a:r>
            <a:r>
              <a:rPr sz="7500" b="1" spc="81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P</a:t>
            </a:r>
            <a:r>
              <a:rPr sz="7500" b="1" spc="105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I</a:t>
            </a:r>
            <a:r>
              <a:rPr sz="7500" b="1" spc="484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K</a:t>
            </a:r>
            <a:endParaRPr sz="750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144000" y="6481776"/>
            <a:ext cx="7917601" cy="282128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680210" algn="l"/>
              </a:tabLst>
            </a:pPr>
            <a:r>
              <a:rPr sz="3700" b="1" spc="54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POIN	</a:t>
            </a:r>
            <a:r>
              <a:rPr sz="3700" b="1" spc="39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PRESENTASI</a:t>
            </a:r>
            <a:endParaRPr sz="3700" dirty="0">
              <a:latin typeface="Arial" panose="020B0604020202020204"/>
              <a:cs typeface="Arial" panose="020B0604020202020204"/>
            </a:endParaRPr>
          </a:p>
          <a:p>
            <a:pPr>
              <a:lnSpc>
                <a:spcPct val="100000"/>
              </a:lnSpc>
              <a:spcBef>
                <a:spcPts val="30"/>
              </a:spcBef>
            </a:pPr>
            <a:endParaRPr sz="3950" dirty="0">
              <a:latin typeface="Arial" panose="020B0604020202020204"/>
              <a:cs typeface="Arial" panose="020B0604020202020204"/>
            </a:endParaRPr>
          </a:p>
          <a:p>
            <a:r>
              <a:rPr sz="3000" spc="-12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Tujuan </a:t>
            </a:r>
            <a:r>
              <a:rPr sz="3000" spc="-55" dirty="0" err="1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Berdirinya</a:t>
            </a:r>
            <a:r>
              <a:rPr sz="3000" spc="-5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US" sz="3200" b="1" dirty="0" err="1" smtClean="0"/>
              <a:t>HouseProjectDesain</a:t>
            </a:r>
            <a:endParaRPr lang="en-US" sz="3200" b="1" dirty="0"/>
          </a:p>
          <a:p>
            <a:r>
              <a:rPr lang="en-GB" sz="4400" spc="-150" dirty="0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                              </a:t>
            </a:r>
            <a:r>
              <a:rPr lang="en-GB" sz="4400" spc="-150" dirty="0" err="1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Arsitektur</a:t>
            </a:r>
            <a:r>
              <a:rPr lang="en-GB" sz="3000" spc="-385" dirty="0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</a:t>
            </a:r>
          </a:p>
          <a:p>
            <a:r>
              <a:rPr lang="en-GB" sz="3000" spc="-38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000" spc="-385" dirty="0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                                                                      </a:t>
            </a:r>
            <a:r>
              <a:rPr sz="3000" spc="35" dirty="0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spc="-8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Design</a:t>
            </a:r>
            <a:r>
              <a:rPr sz="3000" spc="-45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sz="3000" spc="-140" dirty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Web</a:t>
            </a:r>
            <a:endParaRPr sz="300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6190615" cy="10287000"/>
            <a:chOff x="0" y="0"/>
            <a:chExt cx="6190615" cy="10287000"/>
          </a:xfrm>
        </p:grpSpPr>
        <p:sp>
          <p:nvSpPr>
            <p:cNvPr id="5" name="object 5"/>
            <p:cNvSpPr/>
            <p:nvPr/>
          </p:nvSpPr>
          <p:spPr>
            <a:xfrm>
              <a:off x="0" y="0"/>
              <a:ext cx="4781550" cy="3827779"/>
            </a:xfrm>
            <a:custGeom>
              <a:avLst/>
              <a:gdLst/>
              <a:ahLst/>
              <a:cxnLst/>
              <a:rect l="l" t="t" r="r" b="b"/>
              <a:pathLst>
                <a:path w="4781550" h="3827779">
                  <a:moveTo>
                    <a:pt x="4781143" y="0"/>
                  </a:moveTo>
                  <a:lnTo>
                    <a:pt x="0" y="0"/>
                  </a:lnTo>
                  <a:lnTo>
                    <a:pt x="0" y="2344331"/>
                  </a:lnTo>
                  <a:lnTo>
                    <a:pt x="0" y="3827221"/>
                  </a:lnTo>
                  <a:lnTo>
                    <a:pt x="4781143" y="3827221"/>
                  </a:lnTo>
                  <a:lnTo>
                    <a:pt x="4781143" y="2344331"/>
                  </a:lnTo>
                  <a:lnTo>
                    <a:pt x="4781143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1028699" y="2344329"/>
              <a:ext cx="123825" cy="7943215"/>
            </a:xfrm>
            <a:custGeom>
              <a:avLst/>
              <a:gdLst/>
              <a:ahLst/>
              <a:cxnLst/>
              <a:rect l="l" t="t" r="r" b="b"/>
              <a:pathLst>
                <a:path w="123825" h="7943215">
                  <a:moveTo>
                    <a:pt x="0" y="0"/>
                  </a:moveTo>
                  <a:lnTo>
                    <a:pt x="123824" y="0"/>
                  </a:lnTo>
                  <a:lnTo>
                    <a:pt x="123824" y="7942661"/>
                  </a:lnTo>
                  <a:lnTo>
                    <a:pt x="0" y="79426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052068" y="6425668"/>
              <a:ext cx="2138045" cy="2138045"/>
            </a:xfrm>
            <a:custGeom>
              <a:avLst/>
              <a:gdLst/>
              <a:ahLst/>
              <a:cxnLst/>
              <a:rect l="l" t="t" r="r" b="b"/>
              <a:pathLst>
                <a:path w="2138045" h="2138045">
                  <a:moveTo>
                    <a:pt x="2075441" y="708635"/>
                  </a:moveTo>
                  <a:lnTo>
                    <a:pt x="2088023" y="745921"/>
                  </a:lnTo>
                  <a:lnTo>
                    <a:pt x="2099224" y="783650"/>
                  </a:lnTo>
                  <a:lnTo>
                    <a:pt x="2109029" y="821763"/>
                  </a:lnTo>
                  <a:lnTo>
                    <a:pt x="2117425" y="860212"/>
                  </a:lnTo>
                  <a:lnTo>
                    <a:pt x="2124399" y="898942"/>
                  </a:lnTo>
                  <a:lnTo>
                    <a:pt x="2129944" y="937902"/>
                  </a:lnTo>
                  <a:lnTo>
                    <a:pt x="2134052" y="977042"/>
                  </a:lnTo>
                  <a:lnTo>
                    <a:pt x="2136714" y="1016305"/>
                  </a:lnTo>
                  <a:lnTo>
                    <a:pt x="2137929" y="1055638"/>
                  </a:lnTo>
                  <a:lnTo>
                    <a:pt x="2138013" y="1068757"/>
                  </a:lnTo>
                  <a:lnTo>
                    <a:pt x="2137937" y="1081877"/>
                  </a:lnTo>
                  <a:lnTo>
                    <a:pt x="2136739" y="1121213"/>
                  </a:lnTo>
                  <a:lnTo>
                    <a:pt x="2134094" y="1160477"/>
                  </a:lnTo>
                  <a:lnTo>
                    <a:pt x="2130005" y="1199618"/>
                  </a:lnTo>
                  <a:lnTo>
                    <a:pt x="2124478" y="1238584"/>
                  </a:lnTo>
                  <a:lnTo>
                    <a:pt x="2117522" y="1277318"/>
                  </a:lnTo>
                  <a:lnTo>
                    <a:pt x="2109143" y="1315769"/>
                  </a:lnTo>
                  <a:lnTo>
                    <a:pt x="2099356" y="1353886"/>
                  </a:lnTo>
                  <a:lnTo>
                    <a:pt x="2088173" y="1391618"/>
                  </a:lnTo>
                  <a:lnTo>
                    <a:pt x="2075609" y="1428910"/>
                  </a:lnTo>
                  <a:lnTo>
                    <a:pt x="2061679" y="1465716"/>
                  </a:lnTo>
                  <a:lnTo>
                    <a:pt x="2046404" y="1501986"/>
                  </a:lnTo>
                  <a:lnTo>
                    <a:pt x="2029806" y="1537668"/>
                  </a:lnTo>
                  <a:lnTo>
                    <a:pt x="2011905" y="1572714"/>
                  </a:lnTo>
                  <a:lnTo>
                    <a:pt x="1992725" y="1607078"/>
                  </a:lnTo>
                  <a:lnTo>
                    <a:pt x="1972294" y="1640713"/>
                  </a:lnTo>
                  <a:lnTo>
                    <a:pt x="1950639" y="1673574"/>
                  </a:lnTo>
                  <a:lnTo>
                    <a:pt x="1927791" y="1705614"/>
                  </a:lnTo>
                  <a:lnTo>
                    <a:pt x="1903777" y="1736792"/>
                  </a:lnTo>
                  <a:lnTo>
                    <a:pt x="1878629" y="1767066"/>
                  </a:lnTo>
                  <a:lnTo>
                    <a:pt x="1852387" y="1796393"/>
                  </a:lnTo>
                  <a:lnTo>
                    <a:pt x="1825085" y="1824733"/>
                  </a:lnTo>
                  <a:lnTo>
                    <a:pt x="1796757" y="1852050"/>
                  </a:lnTo>
                  <a:lnTo>
                    <a:pt x="1767441" y="1878307"/>
                  </a:lnTo>
                  <a:lnTo>
                    <a:pt x="1737177" y="1903467"/>
                  </a:lnTo>
                  <a:lnTo>
                    <a:pt x="1706012" y="1927494"/>
                  </a:lnTo>
                  <a:lnTo>
                    <a:pt x="1673983" y="1950358"/>
                  </a:lnTo>
                  <a:lnTo>
                    <a:pt x="1641132" y="1972029"/>
                  </a:lnTo>
                  <a:lnTo>
                    <a:pt x="1607507" y="1992475"/>
                  </a:lnTo>
                  <a:lnTo>
                    <a:pt x="1573153" y="2011670"/>
                  </a:lnTo>
                  <a:lnTo>
                    <a:pt x="1538113" y="2029587"/>
                  </a:lnTo>
                  <a:lnTo>
                    <a:pt x="1502439" y="2046203"/>
                  </a:lnTo>
                  <a:lnTo>
                    <a:pt x="1466176" y="2061495"/>
                  </a:lnTo>
                  <a:lnTo>
                    <a:pt x="1429378" y="2075441"/>
                  </a:lnTo>
                  <a:lnTo>
                    <a:pt x="1392091" y="2088022"/>
                  </a:lnTo>
                  <a:lnTo>
                    <a:pt x="1354363" y="2099224"/>
                  </a:lnTo>
                  <a:lnTo>
                    <a:pt x="1316250" y="2109029"/>
                  </a:lnTo>
                  <a:lnTo>
                    <a:pt x="1277801" y="2117426"/>
                  </a:lnTo>
                  <a:lnTo>
                    <a:pt x="1239071" y="2124400"/>
                  </a:lnTo>
                  <a:lnTo>
                    <a:pt x="1200111" y="2129944"/>
                  </a:lnTo>
                  <a:lnTo>
                    <a:pt x="1160970" y="2134051"/>
                  </a:lnTo>
                  <a:lnTo>
                    <a:pt x="1121708" y="2136714"/>
                  </a:lnTo>
                  <a:lnTo>
                    <a:pt x="1082375" y="2137930"/>
                  </a:lnTo>
                  <a:lnTo>
                    <a:pt x="1069256" y="2138013"/>
                  </a:lnTo>
                  <a:lnTo>
                    <a:pt x="1056135" y="2137937"/>
                  </a:lnTo>
                  <a:lnTo>
                    <a:pt x="1016800" y="2136739"/>
                  </a:lnTo>
                  <a:lnTo>
                    <a:pt x="977536" y="2134094"/>
                  </a:lnTo>
                  <a:lnTo>
                    <a:pt x="938395" y="2130005"/>
                  </a:lnTo>
                  <a:lnTo>
                    <a:pt x="899429" y="2124478"/>
                  </a:lnTo>
                  <a:lnTo>
                    <a:pt x="860695" y="2117522"/>
                  </a:lnTo>
                  <a:lnTo>
                    <a:pt x="822244" y="2109145"/>
                  </a:lnTo>
                  <a:lnTo>
                    <a:pt x="784127" y="2099357"/>
                  </a:lnTo>
                  <a:lnTo>
                    <a:pt x="746395" y="2088173"/>
                  </a:lnTo>
                  <a:lnTo>
                    <a:pt x="709102" y="2075608"/>
                  </a:lnTo>
                  <a:lnTo>
                    <a:pt x="672296" y="2061679"/>
                  </a:lnTo>
                  <a:lnTo>
                    <a:pt x="636027" y="2046404"/>
                  </a:lnTo>
                  <a:lnTo>
                    <a:pt x="600344" y="2029805"/>
                  </a:lnTo>
                  <a:lnTo>
                    <a:pt x="565298" y="2011904"/>
                  </a:lnTo>
                  <a:lnTo>
                    <a:pt x="530935" y="1992725"/>
                  </a:lnTo>
                  <a:lnTo>
                    <a:pt x="497299" y="1972294"/>
                  </a:lnTo>
                  <a:lnTo>
                    <a:pt x="464438" y="1950639"/>
                  </a:lnTo>
                  <a:lnTo>
                    <a:pt x="432399" y="1927791"/>
                  </a:lnTo>
                  <a:lnTo>
                    <a:pt x="401221" y="1903777"/>
                  </a:lnTo>
                  <a:lnTo>
                    <a:pt x="370947" y="1878631"/>
                  </a:lnTo>
                  <a:lnTo>
                    <a:pt x="341619" y="1852387"/>
                  </a:lnTo>
                  <a:lnTo>
                    <a:pt x="313279" y="1825085"/>
                  </a:lnTo>
                  <a:lnTo>
                    <a:pt x="285963" y="1796757"/>
                  </a:lnTo>
                  <a:lnTo>
                    <a:pt x="259706" y="1767441"/>
                  </a:lnTo>
                  <a:lnTo>
                    <a:pt x="234546" y="1737177"/>
                  </a:lnTo>
                  <a:lnTo>
                    <a:pt x="210519" y="1706012"/>
                  </a:lnTo>
                  <a:lnTo>
                    <a:pt x="187655" y="1673983"/>
                  </a:lnTo>
                  <a:lnTo>
                    <a:pt x="165984" y="1641132"/>
                  </a:lnTo>
                  <a:lnTo>
                    <a:pt x="145538" y="1607507"/>
                  </a:lnTo>
                  <a:lnTo>
                    <a:pt x="126343" y="1573153"/>
                  </a:lnTo>
                  <a:lnTo>
                    <a:pt x="108425" y="1538113"/>
                  </a:lnTo>
                  <a:lnTo>
                    <a:pt x="91810" y="1502439"/>
                  </a:lnTo>
                  <a:lnTo>
                    <a:pt x="76518" y="1466176"/>
                  </a:lnTo>
                  <a:lnTo>
                    <a:pt x="62572" y="1429378"/>
                  </a:lnTo>
                  <a:lnTo>
                    <a:pt x="49990" y="1392091"/>
                  </a:lnTo>
                  <a:lnTo>
                    <a:pt x="38788" y="1354363"/>
                  </a:lnTo>
                  <a:lnTo>
                    <a:pt x="28983" y="1316250"/>
                  </a:lnTo>
                  <a:lnTo>
                    <a:pt x="20587" y="1277801"/>
                  </a:lnTo>
                  <a:lnTo>
                    <a:pt x="13613" y="1239071"/>
                  </a:lnTo>
                  <a:lnTo>
                    <a:pt x="8069" y="1200111"/>
                  </a:lnTo>
                  <a:lnTo>
                    <a:pt x="3962" y="1160970"/>
                  </a:lnTo>
                  <a:lnTo>
                    <a:pt x="1299" y="1121708"/>
                  </a:lnTo>
                  <a:lnTo>
                    <a:pt x="83" y="1082375"/>
                  </a:lnTo>
                  <a:lnTo>
                    <a:pt x="0" y="1069256"/>
                  </a:lnTo>
                  <a:lnTo>
                    <a:pt x="76" y="1056135"/>
                  </a:lnTo>
                  <a:lnTo>
                    <a:pt x="1274" y="1016800"/>
                  </a:lnTo>
                  <a:lnTo>
                    <a:pt x="3919" y="977536"/>
                  </a:lnTo>
                  <a:lnTo>
                    <a:pt x="8008" y="938395"/>
                  </a:lnTo>
                  <a:lnTo>
                    <a:pt x="13535" y="899431"/>
                  </a:lnTo>
                  <a:lnTo>
                    <a:pt x="20490" y="860695"/>
                  </a:lnTo>
                  <a:lnTo>
                    <a:pt x="28868" y="822244"/>
                  </a:lnTo>
                  <a:lnTo>
                    <a:pt x="38656" y="784127"/>
                  </a:lnTo>
                  <a:lnTo>
                    <a:pt x="49840" y="746395"/>
                  </a:lnTo>
                  <a:lnTo>
                    <a:pt x="62406" y="709103"/>
                  </a:lnTo>
                  <a:lnTo>
                    <a:pt x="76334" y="672296"/>
                  </a:lnTo>
                  <a:lnTo>
                    <a:pt x="91608" y="636026"/>
                  </a:lnTo>
                  <a:lnTo>
                    <a:pt x="108208" y="600343"/>
                  </a:lnTo>
                  <a:lnTo>
                    <a:pt x="126109" y="565297"/>
                  </a:lnTo>
                  <a:lnTo>
                    <a:pt x="145287" y="530935"/>
                  </a:lnTo>
                  <a:lnTo>
                    <a:pt x="165719" y="497299"/>
                  </a:lnTo>
                  <a:lnTo>
                    <a:pt x="187374" y="464439"/>
                  </a:lnTo>
                  <a:lnTo>
                    <a:pt x="210223" y="432401"/>
                  </a:lnTo>
                  <a:lnTo>
                    <a:pt x="234236" y="401221"/>
                  </a:lnTo>
                  <a:lnTo>
                    <a:pt x="259382" y="370948"/>
                  </a:lnTo>
                  <a:lnTo>
                    <a:pt x="285626" y="341620"/>
                  </a:lnTo>
                  <a:lnTo>
                    <a:pt x="312928" y="313281"/>
                  </a:lnTo>
                  <a:lnTo>
                    <a:pt x="341256" y="285963"/>
                  </a:lnTo>
                  <a:lnTo>
                    <a:pt x="370572" y="259707"/>
                  </a:lnTo>
                  <a:lnTo>
                    <a:pt x="400836" y="234547"/>
                  </a:lnTo>
                  <a:lnTo>
                    <a:pt x="432001" y="210519"/>
                  </a:lnTo>
                  <a:lnTo>
                    <a:pt x="464029" y="187654"/>
                  </a:lnTo>
                  <a:lnTo>
                    <a:pt x="496881" y="165984"/>
                  </a:lnTo>
                  <a:lnTo>
                    <a:pt x="530506" y="145539"/>
                  </a:lnTo>
                  <a:lnTo>
                    <a:pt x="564860" y="126344"/>
                  </a:lnTo>
                  <a:lnTo>
                    <a:pt x="599900" y="108426"/>
                  </a:lnTo>
                  <a:lnTo>
                    <a:pt x="635574" y="91810"/>
                  </a:lnTo>
                  <a:lnTo>
                    <a:pt x="671837" y="76517"/>
                  </a:lnTo>
                  <a:lnTo>
                    <a:pt x="708635" y="62572"/>
                  </a:lnTo>
                  <a:lnTo>
                    <a:pt x="745921" y="49989"/>
                  </a:lnTo>
                  <a:lnTo>
                    <a:pt x="783650" y="38789"/>
                  </a:lnTo>
                  <a:lnTo>
                    <a:pt x="821763" y="28984"/>
                  </a:lnTo>
                  <a:lnTo>
                    <a:pt x="860212" y="20588"/>
                  </a:lnTo>
                  <a:lnTo>
                    <a:pt x="898942" y="13614"/>
                  </a:lnTo>
                  <a:lnTo>
                    <a:pt x="937902" y="8069"/>
                  </a:lnTo>
                  <a:lnTo>
                    <a:pt x="977042" y="3961"/>
                  </a:lnTo>
                  <a:lnTo>
                    <a:pt x="1016305" y="1299"/>
                  </a:lnTo>
                  <a:lnTo>
                    <a:pt x="1055638" y="84"/>
                  </a:lnTo>
                  <a:lnTo>
                    <a:pt x="1068757" y="0"/>
                  </a:lnTo>
                  <a:lnTo>
                    <a:pt x="1081877" y="76"/>
                  </a:lnTo>
                  <a:lnTo>
                    <a:pt x="1121213" y="1274"/>
                  </a:lnTo>
                  <a:lnTo>
                    <a:pt x="1160477" y="3919"/>
                  </a:lnTo>
                  <a:lnTo>
                    <a:pt x="1199618" y="8008"/>
                  </a:lnTo>
                  <a:lnTo>
                    <a:pt x="1238582" y="13535"/>
                  </a:lnTo>
                  <a:lnTo>
                    <a:pt x="1277318" y="20491"/>
                  </a:lnTo>
                  <a:lnTo>
                    <a:pt x="1315769" y="28870"/>
                  </a:lnTo>
                  <a:lnTo>
                    <a:pt x="1353886" y="38657"/>
                  </a:lnTo>
                  <a:lnTo>
                    <a:pt x="1391618" y="49840"/>
                  </a:lnTo>
                  <a:lnTo>
                    <a:pt x="1428909" y="62404"/>
                  </a:lnTo>
                  <a:lnTo>
                    <a:pt x="1465717" y="76334"/>
                  </a:lnTo>
                  <a:lnTo>
                    <a:pt x="1501986" y="91608"/>
                  </a:lnTo>
                  <a:lnTo>
                    <a:pt x="1537669" y="108207"/>
                  </a:lnTo>
                  <a:lnTo>
                    <a:pt x="1572715" y="126108"/>
                  </a:lnTo>
                  <a:lnTo>
                    <a:pt x="1607078" y="145288"/>
                  </a:lnTo>
                  <a:lnTo>
                    <a:pt x="1640714" y="165718"/>
                  </a:lnTo>
                  <a:lnTo>
                    <a:pt x="1673574" y="187374"/>
                  </a:lnTo>
                  <a:lnTo>
                    <a:pt x="1705612" y="210223"/>
                  </a:lnTo>
                  <a:lnTo>
                    <a:pt x="1736791" y="234236"/>
                  </a:lnTo>
                  <a:lnTo>
                    <a:pt x="1767065" y="259384"/>
                  </a:lnTo>
                  <a:lnTo>
                    <a:pt x="1796393" y="285626"/>
                  </a:lnTo>
                  <a:lnTo>
                    <a:pt x="1824732" y="312928"/>
                  </a:lnTo>
                  <a:lnTo>
                    <a:pt x="1852050" y="341256"/>
                  </a:lnTo>
                  <a:lnTo>
                    <a:pt x="1878306" y="370572"/>
                  </a:lnTo>
                  <a:lnTo>
                    <a:pt x="1903466" y="400836"/>
                  </a:lnTo>
                  <a:lnTo>
                    <a:pt x="1927494" y="432001"/>
                  </a:lnTo>
                  <a:lnTo>
                    <a:pt x="1950359" y="464029"/>
                  </a:lnTo>
                  <a:lnTo>
                    <a:pt x="1972029" y="496881"/>
                  </a:lnTo>
                  <a:lnTo>
                    <a:pt x="1992474" y="530506"/>
                  </a:lnTo>
                  <a:lnTo>
                    <a:pt x="2011669" y="564860"/>
                  </a:lnTo>
                  <a:lnTo>
                    <a:pt x="2029587" y="599900"/>
                  </a:lnTo>
                  <a:lnTo>
                    <a:pt x="2046203" y="635574"/>
                  </a:lnTo>
                  <a:lnTo>
                    <a:pt x="2061496" y="671837"/>
                  </a:lnTo>
                  <a:lnTo>
                    <a:pt x="2075441" y="708635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607927" y="6189258"/>
              <a:ext cx="1494790" cy="1494790"/>
            </a:xfrm>
            <a:custGeom>
              <a:avLst/>
              <a:gdLst/>
              <a:ahLst/>
              <a:cxnLst/>
              <a:rect l="l" t="t" r="r" b="b"/>
              <a:pathLst>
                <a:path w="1494789" h="1494790">
                  <a:moveTo>
                    <a:pt x="1450327" y="495397"/>
                  </a:moveTo>
                  <a:lnTo>
                    <a:pt x="1465529" y="542625"/>
                  </a:lnTo>
                  <a:lnTo>
                    <a:pt x="1477527" y="590355"/>
                  </a:lnTo>
                  <a:lnTo>
                    <a:pt x="1486327" y="638455"/>
                  </a:lnTo>
                  <a:lnTo>
                    <a:pt x="1491933" y="686794"/>
                  </a:lnTo>
                  <a:lnTo>
                    <a:pt x="1494349" y="735240"/>
                  </a:lnTo>
                  <a:lnTo>
                    <a:pt x="1493580" y="783661"/>
                  </a:lnTo>
                  <a:lnTo>
                    <a:pt x="1489630" y="831927"/>
                  </a:lnTo>
                  <a:lnTo>
                    <a:pt x="1482506" y="879905"/>
                  </a:lnTo>
                  <a:lnTo>
                    <a:pt x="1472210" y="927465"/>
                  </a:lnTo>
                  <a:lnTo>
                    <a:pt x="1458747" y="974473"/>
                  </a:lnTo>
                  <a:lnTo>
                    <a:pt x="1442123" y="1020800"/>
                  </a:lnTo>
                  <a:lnTo>
                    <a:pt x="1422342" y="1066312"/>
                  </a:lnTo>
                  <a:lnTo>
                    <a:pt x="1399730" y="1110487"/>
                  </a:lnTo>
                  <a:lnTo>
                    <a:pt x="1374485" y="1152738"/>
                  </a:lnTo>
                  <a:lnTo>
                    <a:pt x="1346706" y="1192979"/>
                  </a:lnTo>
                  <a:lnTo>
                    <a:pt x="1316492" y="1231124"/>
                  </a:lnTo>
                  <a:lnTo>
                    <a:pt x="1283941" y="1267083"/>
                  </a:lnTo>
                  <a:lnTo>
                    <a:pt x="1249152" y="1300772"/>
                  </a:lnTo>
                  <a:lnTo>
                    <a:pt x="1212224" y="1332102"/>
                  </a:lnTo>
                  <a:lnTo>
                    <a:pt x="1173255" y="1360986"/>
                  </a:lnTo>
                  <a:lnTo>
                    <a:pt x="1132345" y="1387338"/>
                  </a:lnTo>
                  <a:lnTo>
                    <a:pt x="1089592" y="1411070"/>
                  </a:lnTo>
                  <a:lnTo>
                    <a:pt x="1045094" y="1432095"/>
                  </a:lnTo>
                  <a:lnTo>
                    <a:pt x="998951" y="1450327"/>
                  </a:lnTo>
                  <a:lnTo>
                    <a:pt x="951729" y="1465527"/>
                  </a:lnTo>
                  <a:lnTo>
                    <a:pt x="903993" y="1477527"/>
                  </a:lnTo>
                  <a:lnTo>
                    <a:pt x="855893" y="1486327"/>
                  </a:lnTo>
                  <a:lnTo>
                    <a:pt x="807554" y="1491933"/>
                  </a:lnTo>
                  <a:lnTo>
                    <a:pt x="759108" y="1494349"/>
                  </a:lnTo>
                  <a:lnTo>
                    <a:pt x="710687" y="1493580"/>
                  </a:lnTo>
                  <a:lnTo>
                    <a:pt x="662421" y="1489630"/>
                  </a:lnTo>
                  <a:lnTo>
                    <a:pt x="614443" y="1482506"/>
                  </a:lnTo>
                  <a:lnTo>
                    <a:pt x="566883" y="1472210"/>
                  </a:lnTo>
                  <a:lnTo>
                    <a:pt x="519875" y="1458747"/>
                  </a:lnTo>
                  <a:lnTo>
                    <a:pt x="473548" y="1442123"/>
                  </a:lnTo>
                  <a:lnTo>
                    <a:pt x="428036" y="1422342"/>
                  </a:lnTo>
                  <a:lnTo>
                    <a:pt x="383861" y="1399730"/>
                  </a:lnTo>
                  <a:lnTo>
                    <a:pt x="341610" y="1374485"/>
                  </a:lnTo>
                  <a:lnTo>
                    <a:pt x="301369" y="1346706"/>
                  </a:lnTo>
                  <a:lnTo>
                    <a:pt x="263225" y="1316492"/>
                  </a:lnTo>
                  <a:lnTo>
                    <a:pt x="227265" y="1283941"/>
                  </a:lnTo>
                  <a:lnTo>
                    <a:pt x="193576" y="1249152"/>
                  </a:lnTo>
                  <a:lnTo>
                    <a:pt x="162246" y="1212224"/>
                  </a:lnTo>
                  <a:lnTo>
                    <a:pt x="133362" y="1173255"/>
                  </a:lnTo>
                  <a:lnTo>
                    <a:pt x="107010" y="1132345"/>
                  </a:lnTo>
                  <a:lnTo>
                    <a:pt x="83278" y="1089592"/>
                  </a:lnTo>
                  <a:lnTo>
                    <a:pt x="62253" y="1045094"/>
                  </a:lnTo>
                  <a:lnTo>
                    <a:pt x="44021" y="998951"/>
                  </a:lnTo>
                  <a:lnTo>
                    <a:pt x="28819" y="951723"/>
                  </a:lnTo>
                  <a:lnTo>
                    <a:pt x="16821" y="903993"/>
                  </a:lnTo>
                  <a:lnTo>
                    <a:pt x="8021" y="855893"/>
                  </a:lnTo>
                  <a:lnTo>
                    <a:pt x="2415" y="807554"/>
                  </a:lnTo>
                  <a:lnTo>
                    <a:pt x="0" y="759108"/>
                  </a:lnTo>
                  <a:lnTo>
                    <a:pt x="242" y="743860"/>
                  </a:lnTo>
                  <a:lnTo>
                    <a:pt x="86177" y="983857"/>
                  </a:lnTo>
                  <a:lnTo>
                    <a:pt x="105009" y="1031102"/>
                  </a:lnTo>
                  <a:lnTo>
                    <a:pt x="126962" y="1076490"/>
                  </a:lnTo>
                  <a:lnTo>
                    <a:pt x="151929" y="1119903"/>
                  </a:lnTo>
                  <a:lnTo>
                    <a:pt x="179801" y="1161223"/>
                  </a:lnTo>
                  <a:lnTo>
                    <a:pt x="210469" y="1200330"/>
                  </a:lnTo>
                  <a:lnTo>
                    <a:pt x="243827" y="1237107"/>
                  </a:lnTo>
                  <a:lnTo>
                    <a:pt x="279765" y="1271435"/>
                  </a:lnTo>
                  <a:lnTo>
                    <a:pt x="318175" y="1303195"/>
                  </a:lnTo>
                  <a:lnTo>
                    <a:pt x="358950" y="1332269"/>
                  </a:lnTo>
                  <a:lnTo>
                    <a:pt x="401980" y="1358539"/>
                  </a:lnTo>
                  <a:lnTo>
                    <a:pt x="447159" y="1381886"/>
                  </a:lnTo>
                  <a:lnTo>
                    <a:pt x="493876" y="1401976"/>
                  </a:lnTo>
                  <a:lnTo>
                    <a:pt x="541489" y="1418552"/>
                  </a:lnTo>
                  <a:lnTo>
                    <a:pt x="589837" y="1431604"/>
                  </a:lnTo>
                  <a:lnTo>
                    <a:pt x="638760" y="1441124"/>
                  </a:lnTo>
                  <a:lnTo>
                    <a:pt x="688097" y="1447105"/>
                  </a:lnTo>
                  <a:lnTo>
                    <a:pt x="737689" y="1449536"/>
                  </a:lnTo>
                  <a:lnTo>
                    <a:pt x="787375" y="1448411"/>
                  </a:lnTo>
                  <a:lnTo>
                    <a:pt x="836995" y="1443720"/>
                  </a:lnTo>
                  <a:lnTo>
                    <a:pt x="886389" y="1435455"/>
                  </a:lnTo>
                  <a:lnTo>
                    <a:pt x="935396" y="1423608"/>
                  </a:lnTo>
                  <a:lnTo>
                    <a:pt x="983857" y="1408171"/>
                  </a:lnTo>
                  <a:lnTo>
                    <a:pt x="1031102" y="1389339"/>
                  </a:lnTo>
                  <a:lnTo>
                    <a:pt x="1076490" y="1367386"/>
                  </a:lnTo>
                  <a:lnTo>
                    <a:pt x="1119903" y="1342419"/>
                  </a:lnTo>
                  <a:lnTo>
                    <a:pt x="1161223" y="1314547"/>
                  </a:lnTo>
                  <a:lnTo>
                    <a:pt x="1200330" y="1283879"/>
                  </a:lnTo>
                  <a:lnTo>
                    <a:pt x="1237107" y="1250521"/>
                  </a:lnTo>
                  <a:lnTo>
                    <a:pt x="1271435" y="1214583"/>
                  </a:lnTo>
                  <a:lnTo>
                    <a:pt x="1303195" y="1176173"/>
                  </a:lnTo>
                  <a:lnTo>
                    <a:pt x="1332269" y="1135398"/>
                  </a:lnTo>
                  <a:lnTo>
                    <a:pt x="1358539" y="1092368"/>
                  </a:lnTo>
                  <a:lnTo>
                    <a:pt x="1381886" y="1047189"/>
                  </a:lnTo>
                  <a:lnTo>
                    <a:pt x="1401976" y="1000472"/>
                  </a:lnTo>
                  <a:lnTo>
                    <a:pt x="1418552" y="952859"/>
                  </a:lnTo>
                  <a:lnTo>
                    <a:pt x="1431604" y="904511"/>
                  </a:lnTo>
                  <a:lnTo>
                    <a:pt x="1441124" y="855588"/>
                  </a:lnTo>
                  <a:lnTo>
                    <a:pt x="1447105" y="806251"/>
                  </a:lnTo>
                  <a:lnTo>
                    <a:pt x="1449536" y="756659"/>
                  </a:lnTo>
                  <a:lnTo>
                    <a:pt x="1448411" y="706973"/>
                  </a:lnTo>
                  <a:lnTo>
                    <a:pt x="1443720" y="657353"/>
                  </a:lnTo>
                  <a:lnTo>
                    <a:pt x="1435455" y="607959"/>
                  </a:lnTo>
                  <a:lnTo>
                    <a:pt x="1423608" y="558952"/>
                  </a:lnTo>
                  <a:lnTo>
                    <a:pt x="1408171" y="510491"/>
                  </a:lnTo>
                  <a:lnTo>
                    <a:pt x="1322236" y="270495"/>
                  </a:lnTo>
                  <a:lnTo>
                    <a:pt x="1332102" y="282124"/>
                  </a:lnTo>
                  <a:lnTo>
                    <a:pt x="1360986" y="321093"/>
                  </a:lnTo>
                  <a:lnTo>
                    <a:pt x="1387338" y="362003"/>
                  </a:lnTo>
                  <a:lnTo>
                    <a:pt x="1411070" y="404756"/>
                  </a:lnTo>
                  <a:lnTo>
                    <a:pt x="1432095" y="449254"/>
                  </a:lnTo>
                  <a:lnTo>
                    <a:pt x="1450327" y="495397"/>
                  </a:lnTo>
                  <a:close/>
                </a:path>
                <a:path w="1494789" h="1494790">
                  <a:moveTo>
                    <a:pt x="1322236" y="270495"/>
                  </a:moveTo>
                  <a:lnTo>
                    <a:pt x="1408171" y="510491"/>
                  </a:lnTo>
                  <a:lnTo>
                    <a:pt x="1389339" y="463246"/>
                  </a:lnTo>
                  <a:lnTo>
                    <a:pt x="1367386" y="417858"/>
                  </a:lnTo>
                  <a:lnTo>
                    <a:pt x="1342419" y="374445"/>
                  </a:lnTo>
                  <a:lnTo>
                    <a:pt x="1314547" y="333125"/>
                  </a:lnTo>
                  <a:lnTo>
                    <a:pt x="1283879" y="294018"/>
                  </a:lnTo>
                  <a:lnTo>
                    <a:pt x="1250521" y="257241"/>
                  </a:lnTo>
                  <a:lnTo>
                    <a:pt x="1214583" y="222913"/>
                  </a:lnTo>
                  <a:lnTo>
                    <a:pt x="1176173" y="191153"/>
                  </a:lnTo>
                  <a:lnTo>
                    <a:pt x="1135398" y="162079"/>
                  </a:lnTo>
                  <a:lnTo>
                    <a:pt x="1092368" y="135809"/>
                  </a:lnTo>
                  <a:lnTo>
                    <a:pt x="1047189" y="112462"/>
                  </a:lnTo>
                  <a:lnTo>
                    <a:pt x="1000472" y="92372"/>
                  </a:lnTo>
                  <a:lnTo>
                    <a:pt x="952859" y="75796"/>
                  </a:lnTo>
                  <a:lnTo>
                    <a:pt x="904511" y="62744"/>
                  </a:lnTo>
                  <a:lnTo>
                    <a:pt x="855588" y="53224"/>
                  </a:lnTo>
                  <a:lnTo>
                    <a:pt x="806251" y="47243"/>
                  </a:lnTo>
                  <a:lnTo>
                    <a:pt x="756659" y="44812"/>
                  </a:lnTo>
                  <a:lnTo>
                    <a:pt x="706973" y="45937"/>
                  </a:lnTo>
                  <a:lnTo>
                    <a:pt x="657353" y="50628"/>
                  </a:lnTo>
                  <a:lnTo>
                    <a:pt x="607959" y="58893"/>
                  </a:lnTo>
                  <a:lnTo>
                    <a:pt x="558952" y="70740"/>
                  </a:lnTo>
                  <a:lnTo>
                    <a:pt x="510491" y="86177"/>
                  </a:lnTo>
                  <a:lnTo>
                    <a:pt x="463246" y="105009"/>
                  </a:lnTo>
                  <a:lnTo>
                    <a:pt x="417858" y="126962"/>
                  </a:lnTo>
                  <a:lnTo>
                    <a:pt x="374445" y="151929"/>
                  </a:lnTo>
                  <a:lnTo>
                    <a:pt x="333125" y="179801"/>
                  </a:lnTo>
                  <a:lnTo>
                    <a:pt x="294018" y="210469"/>
                  </a:lnTo>
                  <a:lnTo>
                    <a:pt x="257241" y="243827"/>
                  </a:lnTo>
                  <a:lnTo>
                    <a:pt x="222913" y="279765"/>
                  </a:lnTo>
                  <a:lnTo>
                    <a:pt x="191153" y="318175"/>
                  </a:lnTo>
                  <a:lnTo>
                    <a:pt x="162079" y="358950"/>
                  </a:lnTo>
                  <a:lnTo>
                    <a:pt x="135809" y="401980"/>
                  </a:lnTo>
                  <a:lnTo>
                    <a:pt x="112462" y="447159"/>
                  </a:lnTo>
                  <a:lnTo>
                    <a:pt x="92372" y="493876"/>
                  </a:lnTo>
                  <a:lnTo>
                    <a:pt x="75796" y="541489"/>
                  </a:lnTo>
                  <a:lnTo>
                    <a:pt x="62744" y="589837"/>
                  </a:lnTo>
                  <a:lnTo>
                    <a:pt x="53224" y="638760"/>
                  </a:lnTo>
                  <a:lnTo>
                    <a:pt x="47243" y="688097"/>
                  </a:lnTo>
                  <a:lnTo>
                    <a:pt x="44812" y="737689"/>
                  </a:lnTo>
                  <a:lnTo>
                    <a:pt x="45937" y="787375"/>
                  </a:lnTo>
                  <a:lnTo>
                    <a:pt x="50628" y="836995"/>
                  </a:lnTo>
                  <a:lnTo>
                    <a:pt x="58893" y="886389"/>
                  </a:lnTo>
                  <a:lnTo>
                    <a:pt x="70740" y="935396"/>
                  </a:lnTo>
                  <a:lnTo>
                    <a:pt x="86177" y="983857"/>
                  </a:lnTo>
                  <a:lnTo>
                    <a:pt x="242" y="743860"/>
                  </a:lnTo>
                  <a:lnTo>
                    <a:pt x="4718" y="662421"/>
                  </a:lnTo>
                  <a:lnTo>
                    <a:pt x="11843" y="614443"/>
                  </a:lnTo>
                  <a:lnTo>
                    <a:pt x="22138" y="566883"/>
                  </a:lnTo>
                  <a:lnTo>
                    <a:pt x="35601" y="519875"/>
                  </a:lnTo>
                  <a:lnTo>
                    <a:pt x="52225" y="473548"/>
                  </a:lnTo>
                  <a:lnTo>
                    <a:pt x="72006" y="428036"/>
                  </a:lnTo>
                  <a:lnTo>
                    <a:pt x="94677" y="383840"/>
                  </a:lnTo>
                  <a:lnTo>
                    <a:pt x="119960" y="341575"/>
                  </a:lnTo>
                  <a:lnTo>
                    <a:pt x="147760" y="301326"/>
                  </a:lnTo>
                  <a:lnTo>
                    <a:pt x="177981" y="263180"/>
                  </a:lnTo>
                  <a:lnTo>
                    <a:pt x="210527" y="227222"/>
                  </a:lnTo>
                  <a:lnTo>
                    <a:pt x="245301" y="193538"/>
                  </a:lnTo>
                  <a:lnTo>
                    <a:pt x="282209" y="162216"/>
                  </a:lnTo>
                  <a:lnTo>
                    <a:pt x="321155" y="133339"/>
                  </a:lnTo>
                  <a:lnTo>
                    <a:pt x="362042" y="106996"/>
                  </a:lnTo>
                  <a:lnTo>
                    <a:pt x="404776" y="83271"/>
                  </a:lnTo>
                  <a:lnTo>
                    <a:pt x="449259" y="62251"/>
                  </a:lnTo>
                  <a:lnTo>
                    <a:pt x="495397" y="44021"/>
                  </a:lnTo>
                  <a:lnTo>
                    <a:pt x="542625" y="28819"/>
                  </a:lnTo>
                  <a:lnTo>
                    <a:pt x="590355" y="16821"/>
                  </a:lnTo>
                  <a:lnTo>
                    <a:pt x="638455" y="8021"/>
                  </a:lnTo>
                  <a:lnTo>
                    <a:pt x="686794" y="2415"/>
                  </a:lnTo>
                  <a:lnTo>
                    <a:pt x="735240" y="0"/>
                  </a:lnTo>
                  <a:lnTo>
                    <a:pt x="783661" y="768"/>
                  </a:lnTo>
                  <a:lnTo>
                    <a:pt x="831927" y="4718"/>
                  </a:lnTo>
                  <a:lnTo>
                    <a:pt x="879905" y="11843"/>
                  </a:lnTo>
                  <a:lnTo>
                    <a:pt x="927465" y="22138"/>
                  </a:lnTo>
                  <a:lnTo>
                    <a:pt x="974473" y="35601"/>
                  </a:lnTo>
                  <a:lnTo>
                    <a:pt x="1020800" y="52225"/>
                  </a:lnTo>
                  <a:lnTo>
                    <a:pt x="1066312" y="72006"/>
                  </a:lnTo>
                  <a:lnTo>
                    <a:pt x="1110487" y="94618"/>
                  </a:lnTo>
                  <a:lnTo>
                    <a:pt x="1152738" y="119863"/>
                  </a:lnTo>
                  <a:lnTo>
                    <a:pt x="1192979" y="147642"/>
                  </a:lnTo>
                  <a:lnTo>
                    <a:pt x="1231124" y="177856"/>
                  </a:lnTo>
                  <a:lnTo>
                    <a:pt x="1267083" y="210407"/>
                  </a:lnTo>
                  <a:lnTo>
                    <a:pt x="1300772" y="245196"/>
                  </a:lnTo>
                  <a:lnTo>
                    <a:pt x="1322236" y="270495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9" name="object 9"/>
          <p:cNvGrpSpPr/>
          <p:nvPr/>
        </p:nvGrpSpPr>
        <p:grpSpPr>
          <a:xfrm>
            <a:off x="7707630" y="0"/>
            <a:ext cx="10580370" cy="1738630"/>
            <a:chOff x="7707630" y="0"/>
            <a:chExt cx="10580370" cy="1738630"/>
          </a:xfrm>
        </p:grpSpPr>
        <p:sp>
          <p:nvSpPr>
            <p:cNvPr id="10" name="object 10"/>
            <p:cNvSpPr/>
            <p:nvPr/>
          </p:nvSpPr>
          <p:spPr>
            <a:xfrm>
              <a:off x="17215308" y="11"/>
              <a:ext cx="1073150" cy="1738630"/>
            </a:xfrm>
            <a:custGeom>
              <a:avLst/>
              <a:gdLst/>
              <a:ahLst/>
              <a:cxnLst/>
              <a:rect l="l" t="t" r="r" b="b"/>
              <a:pathLst>
                <a:path w="1073150" h="1738630">
                  <a:moveTo>
                    <a:pt x="1072667" y="1152512"/>
                  </a:moveTo>
                  <a:lnTo>
                    <a:pt x="0" y="1152512"/>
                  </a:lnTo>
                  <a:lnTo>
                    <a:pt x="0" y="1738376"/>
                  </a:lnTo>
                  <a:lnTo>
                    <a:pt x="1072667" y="1738376"/>
                  </a:lnTo>
                  <a:lnTo>
                    <a:pt x="1072667" y="1152512"/>
                  </a:lnTo>
                  <a:close/>
                </a:path>
                <a:path w="1073150" h="1738630">
                  <a:moveTo>
                    <a:pt x="1072667" y="0"/>
                  </a:moveTo>
                  <a:lnTo>
                    <a:pt x="0" y="0"/>
                  </a:lnTo>
                  <a:lnTo>
                    <a:pt x="0" y="1028687"/>
                  </a:lnTo>
                  <a:lnTo>
                    <a:pt x="1072667" y="1028687"/>
                  </a:lnTo>
                  <a:lnTo>
                    <a:pt x="1072667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7707630" y="1028699"/>
              <a:ext cx="10580370" cy="123825"/>
            </a:xfrm>
            <a:custGeom>
              <a:avLst/>
              <a:gdLst/>
              <a:ahLst/>
              <a:cxnLst/>
              <a:rect l="l" t="t" r="r" b="b"/>
              <a:pathLst>
                <a:path w="10580369" h="123825">
                  <a:moveTo>
                    <a:pt x="0" y="0"/>
                  </a:moveTo>
                  <a:lnTo>
                    <a:pt x="10580370" y="0"/>
                  </a:lnTo>
                  <a:lnTo>
                    <a:pt x="10580370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solidFill>
            <a:srgbClr val="318F99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 txBox="1">
            <a:spLocks noGrp="1"/>
          </p:cNvSpPr>
          <p:nvPr>
            <p:ph type="body" idx="1"/>
          </p:nvPr>
        </p:nvSpPr>
        <p:spPr>
          <a:xfrm>
            <a:off x="2865120" y="1033312"/>
            <a:ext cx="12557760" cy="8060540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US" dirty="0" smtClean="0"/>
              <a:t>“</a:t>
            </a:r>
            <a:r>
              <a:rPr lang="en-US" dirty="0" err="1" smtClean="0">
                <a:latin typeface="Cambria Math" pitchFamily="18" charset="0"/>
                <a:ea typeface="Cambria Math" pitchFamily="18" charset="0"/>
              </a:rPr>
              <a:t>Saat</a:t>
            </a:r>
            <a:r>
              <a:rPr lang="en-US" dirty="0" smtClean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ingin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membangun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rumah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seringkali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kita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dibingungkan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dengan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lahan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yang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tidak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luas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</a:p>
          <a:p>
            <a:r>
              <a:rPr lang="en-US" dirty="0" err="1">
                <a:latin typeface="Cambria Math" pitchFamily="18" charset="0"/>
                <a:ea typeface="Cambria Math" pitchFamily="18" charset="0"/>
              </a:rPr>
              <a:t>Oleh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karena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itu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House Project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hadir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untuk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membantu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dalam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urusan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desain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arsitektur,dan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desain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interior </a:t>
            </a:r>
            <a:r>
              <a:rPr lang="en-US" dirty="0" err="1">
                <a:latin typeface="Cambria Math" pitchFamily="18" charset="0"/>
                <a:ea typeface="Cambria Math" pitchFamily="18" charset="0"/>
              </a:rPr>
              <a:t>rumah</a:t>
            </a:r>
            <a:r>
              <a:rPr lang="en-US" dirty="0">
                <a:latin typeface="Cambria Math" pitchFamily="18" charset="0"/>
                <a:ea typeface="Cambria Math" pitchFamily="18" charset="0"/>
              </a:rPr>
              <a:t> </a:t>
            </a:r>
            <a:r>
              <a:rPr lang="en-US" dirty="0" smtClean="0">
                <a:latin typeface="Cambria Math" pitchFamily="18" charset="0"/>
                <a:ea typeface="Cambria Math" pitchFamily="18" charset="0"/>
              </a:rPr>
              <a:t>yang </a:t>
            </a:r>
            <a:r>
              <a:rPr lang="en-US" dirty="0" err="1" smtClean="0">
                <a:latin typeface="Cambria Math" pitchFamily="18" charset="0"/>
                <a:ea typeface="Cambria Math" pitchFamily="18" charset="0"/>
              </a:rPr>
              <a:t>menarik</a:t>
            </a:r>
            <a:r>
              <a:rPr lang="en-US" dirty="0" smtClean="0"/>
              <a:t>“</a:t>
            </a:r>
            <a:endParaRPr lang="en-US" dirty="0"/>
          </a:p>
          <a:p>
            <a:pPr algn="ctr">
              <a:lnSpc>
                <a:spcPct val="100000"/>
              </a:lnSpc>
              <a:spcBef>
                <a:spcPts val="4170"/>
              </a:spcBef>
              <a:tabLst>
                <a:tab pos="2072005" algn="l"/>
              </a:tabLst>
            </a:pPr>
            <a:r>
              <a:rPr lang="en-GB" sz="3300" b="0" spc="20" dirty="0" smtClean="0"/>
              <a:t>HOUSE PROJECT</a:t>
            </a:r>
            <a:endParaRPr sz="330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8417722" y="1"/>
            <a:ext cx="9870440" cy="2091689"/>
            <a:chOff x="8417722" y="1"/>
            <a:chExt cx="9870440" cy="2091689"/>
          </a:xfrm>
        </p:grpSpPr>
        <p:sp>
          <p:nvSpPr>
            <p:cNvPr id="6" name="object 6"/>
            <p:cNvSpPr/>
            <p:nvPr/>
          </p:nvSpPr>
          <p:spPr>
            <a:xfrm>
              <a:off x="17121652" y="727904"/>
              <a:ext cx="1166495" cy="974090"/>
            </a:xfrm>
            <a:custGeom>
              <a:avLst/>
              <a:gdLst/>
              <a:ahLst/>
              <a:cxnLst/>
              <a:rect l="l" t="t" r="r" b="b"/>
              <a:pathLst>
                <a:path w="1166494" h="974089">
                  <a:moveTo>
                    <a:pt x="0" y="973752"/>
                  </a:moveTo>
                  <a:lnTo>
                    <a:pt x="1166347" y="973752"/>
                  </a:lnTo>
                  <a:lnTo>
                    <a:pt x="1166347" y="0"/>
                  </a:lnTo>
                  <a:lnTo>
                    <a:pt x="0" y="0"/>
                  </a:lnTo>
                  <a:lnTo>
                    <a:pt x="0" y="973752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499866" y="1319697"/>
              <a:ext cx="1123950" cy="771525"/>
            </a:xfrm>
            <a:custGeom>
              <a:avLst/>
              <a:gdLst/>
              <a:ahLst/>
              <a:cxnLst/>
              <a:rect l="l" t="t" r="r" b="b"/>
              <a:pathLst>
                <a:path w="1123950" h="771525">
                  <a:moveTo>
                    <a:pt x="848258" y="44"/>
                  </a:moveTo>
                  <a:lnTo>
                    <a:pt x="907449" y="5075"/>
                  </a:lnTo>
                  <a:lnTo>
                    <a:pt x="960501" y="20168"/>
                  </a:lnTo>
                  <a:lnTo>
                    <a:pt x="1007418" y="45327"/>
                  </a:lnTo>
                  <a:lnTo>
                    <a:pt x="1048203" y="80552"/>
                  </a:lnTo>
                  <a:lnTo>
                    <a:pt x="1075365" y="114927"/>
                  </a:lnTo>
                  <a:lnTo>
                    <a:pt x="1096495" y="153647"/>
                  </a:lnTo>
                  <a:lnTo>
                    <a:pt x="1111590" y="196707"/>
                  </a:lnTo>
                  <a:lnTo>
                    <a:pt x="1120649" y="244102"/>
                  </a:lnTo>
                  <a:lnTo>
                    <a:pt x="1123669" y="295830"/>
                  </a:lnTo>
                  <a:lnTo>
                    <a:pt x="1122325" y="333191"/>
                  </a:lnTo>
                  <a:lnTo>
                    <a:pt x="1111576" y="408534"/>
                  </a:lnTo>
                  <a:lnTo>
                    <a:pt x="1102173" y="446518"/>
                  </a:lnTo>
                  <a:lnTo>
                    <a:pt x="1089342" y="483905"/>
                  </a:lnTo>
                  <a:lnTo>
                    <a:pt x="1072305" y="519934"/>
                  </a:lnTo>
                  <a:lnTo>
                    <a:pt x="1051060" y="554600"/>
                  </a:lnTo>
                  <a:lnTo>
                    <a:pt x="1025606" y="587893"/>
                  </a:lnTo>
                  <a:lnTo>
                    <a:pt x="995660" y="619493"/>
                  </a:lnTo>
                  <a:lnTo>
                    <a:pt x="960900" y="649112"/>
                  </a:lnTo>
                  <a:lnTo>
                    <a:pt x="921319" y="676741"/>
                  </a:lnTo>
                  <a:lnTo>
                    <a:pt x="876911" y="702373"/>
                  </a:lnTo>
                  <a:lnTo>
                    <a:pt x="837527" y="720939"/>
                  </a:lnTo>
                  <a:lnTo>
                    <a:pt x="794255" y="737131"/>
                  </a:lnTo>
                  <a:lnTo>
                    <a:pt x="747101" y="750951"/>
                  </a:lnTo>
                  <a:lnTo>
                    <a:pt x="696073" y="762400"/>
                  </a:lnTo>
                  <a:lnTo>
                    <a:pt x="641177" y="771479"/>
                  </a:lnTo>
                  <a:lnTo>
                    <a:pt x="641177" y="592868"/>
                  </a:lnTo>
                  <a:lnTo>
                    <a:pt x="680903" y="590342"/>
                  </a:lnTo>
                  <a:lnTo>
                    <a:pt x="716353" y="585037"/>
                  </a:lnTo>
                  <a:lnTo>
                    <a:pt x="774455" y="566039"/>
                  </a:lnTo>
                  <a:lnTo>
                    <a:pt x="818803" y="534379"/>
                  </a:lnTo>
                  <a:lnTo>
                    <a:pt x="852685" y="488750"/>
                  </a:lnTo>
                  <a:lnTo>
                    <a:pt x="797850" y="485262"/>
                  </a:lnTo>
                  <a:lnTo>
                    <a:pt x="747894" y="474794"/>
                  </a:lnTo>
                  <a:lnTo>
                    <a:pt x="702823" y="457342"/>
                  </a:lnTo>
                  <a:lnTo>
                    <a:pt x="662639" y="432902"/>
                  </a:lnTo>
                  <a:lnTo>
                    <a:pt x="629632" y="400566"/>
                  </a:lnTo>
                  <a:lnTo>
                    <a:pt x="606056" y="359464"/>
                  </a:lnTo>
                  <a:lnTo>
                    <a:pt x="591911" y="309601"/>
                  </a:lnTo>
                  <a:lnTo>
                    <a:pt x="587196" y="250981"/>
                  </a:lnTo>
                  <a:lnTo>
                    <a:pt x="588226" y="227558"/>
                  </a:lnTo>
                  <a:lnTo>
                    <a:pt x="596482" y="181521"/>
                  </a:lnTo>
                  <a:lnTo>
                    <a:pt x="613084" y="137102"/>
                  </a:lnTo>
                  <a:lnTo>
                    <a:pt x="638442" y="97382"/>
                  </a:lnTo>
                  <a:lnTo>
                    <a:pt x="672388" y="62969"/>
                  </a:lnTo>
                  <a:lnTo>
                    <a:pt x="713695" y="34469"/>
                  </a:lnTo>
                  <a:lnTo>
                    <a:pt x="762158" y="12645"/>
                  </a:lnTo>
                  <a:lnTo>
                    <a:pt x="817764" y="1440"/>
                  </a:lnTo>
                  <a:lnTo>
                    <a:pt x="848258" y="44"/>
                  </a:lnTo>
                  <a:close/>
                </a:path>
                <a:path w="1123950" h="771525">
                  <a:moveTo>
                    <a:pt x="262197" y="0"/>
                  </a:moveTo>
                  <a:lnTo>
                    <a:pt x="320930" y="5034"/>
                  </a:lnTo>
                  <a:lnTo>
                    <a:pt x="373736" y="20134"/>
                  </a:lnTo>
                  <a:lnTo>
                    <a:pt x="420616" y="45296"/>
                  </a:lnTo>
                  <a:lnTo>
                    <a:pt x="461569" y="80519"/>
                  </a:lnTo>
                  <a:lnTo>
                    <a:pt x="488956" y="114916"/>
                  </a:lnTo>
                  <a:lnTo>
                    <a:pt x="510251" y="153650"/>
                  </a:lnTo>
                  <a:lnTo>
                    <a:pt x="525458" y="196722"/>
                  </a:lnTo>
                  <a:lnTo>
                    <a:pt x="534579" y="244130"/>
                  </a:lnTo>
                  <a:lnTo>
                    <a:pt x="537619" y="295875"/>
                  </a:lnTo>
                  <a:lnTo>
                    <a:pt x="536280" y="333236"/>
                  </a:lnTo>
                  <a:lnTo>
                    <a:pt x="525555" y="408579"/>
                  </a:lnTo>
                  <a:lnTo>
                    <a:pt x="516157" y="446562"/>
                  </a:lnTo>
                  <a:lnTo>
                    <a:pt x="503285" y="483963"/>
                  </a:lnTo>
                  <a:lnTo>
                    <a:pt x="486142" y="519992"/>
                  </a:lnTo>
                  <a:lnTo>
                    <a:pt x="464734" y="554649"/>
                  </a:lnTo>
                  <a:lnTo>
                    <a:pt x="439062" y="587938"/>
                  </a:lnTo>
                  <a:lnTo>
                    <a:pt x="408878" y="619538"/>
                  </a:lnTo>
                  <a:lnTo>
                    <a:pt x="373933" y="649156"/>
                  </a:lnTo>
                  <a:lnTo>
                    <a:pt x="334233" y="676785"/>
                  </a:lnTo>
                  <a:lnTo>
                    <a:pt x="289783" y="702418"/>
                  </a:lnTo>
                  <a:lnTo>
                    <a:pt x="250391" y="720962"/>
                  </a:lnTo>
                  <a:lnTo>
                    <a:pt x="207121" y="737141"/>
                  </a:lnTo>
                  <a:lnTo>
                    <a:pt x="159969" y="750954"/>
                  </a:lnTo>
                  <a:lnTo>
                    <a:pt x="108934" y="762401"/>
                  </a:lnTo>
                  <a:lnTo>
                    <a:pt x="54014" y="771479"/>
                  </a:lnTo>
                  <a:lnTo>
                    <a:pt x="54014" y="592868"/>
                  </a:lnTo>
                  <a:lnTo>
                    <a:pt x="93760" y="590342"/>
                  </a:lnTo>
                  <a:lnTo>
                    <a:pt x="129219" y="585037"/>
                  </a:lnTo>
                  <a:lnTo>
                    <a:pt x="187315" y="566039"/>
                  </a:lnTo>
                  <a:lnTo>
                    <a:pt x="231915" y="534374"/>
                  </a:lnTo>
                  <a:lnTo>
                    <a:pt x="266613" y="488717"/>
                  </a:lnTo>
                  <a:lnTo>
                    <a:pt x="211301" y="485228"/>
                  </a:lnTo>
                  <a:lnTo>
                    <a:pt x="161010" y="474762"/>
                  </a:lnTo>
                  <a:lnTo>
                    <a:pt x="115742" y="457313"/>
                  </a:lnTo>
                  <a:lnTo>
                    <a:pt x="75499" y="432880"/>
                  </a:lnTo>
                  <a:lnTo>
                    <a:pt x="42484" y="400543"/>
                  </a:lnTo>
                  <a:lnTo>
                    <a:pt x="18888" y="359440"/>
                  </a:lnTo>
                  <a:lnTo>
                    <a:pt x="4723" y="309574"/>
                  </a:lnTo>
                  <a:lnTo>
                    <a:pt x="0" y="250948"/>
                  </a:lnTo>
                  <a:lnTo>
                    <a:pt x="1068" y="227527"/>
                  </a:lnTo>
                  <a:lnTo>
                    <a:pt x="9608" y="181497"/>
                  </a:lnTo>
                  <a:lnTo>
                    <a:pt x="26675" y="137080"/>
                  </a:lnTo>
                  <a:lnTo>
                    <a:pt x="52036" y="97355"/>
                  </a:lnTo>
                  <a:lnTo>
                    <a:pt x="85525" y="62936"/>
                  </a:lnTo>
                  <a:lnTo>
                    <a:pt x="126541" y="34440"/>
                  </a:lnTo>
                  <a:lnTo>
                    <a:pt x="175067" y="12615"/>
                  </a:lnTo>
                  <a:lnTo>
                    <a:pt x="231232" y="1397"/>
                  </a:lnTo>
                  <a:lnTo>
                    <a:pt x="262197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121652" y="1"/>
              <a:ext cx="1166495" cy="604520"/>
            </a:xfrm>
            <a:custGeom>
              <a:avLst/>
              <a:gdLst/>
              <a:ahLst/>
              <a:cxnLst/>
              <a:rect l="l" t="t" r="r" b="b"/>
              <a:pathLst>
                <a:path w="1166494" h="604520">
                  <a:moveTo>
                    <a:pt x="0" y="604078"/>
                  </a:moveTo>
                  <a:lnTo>
                    <a:pt x="1166347" y="604078"/>
                  </a:lnTo>
                  <a:lnTo>
                    <a:pt x="1166347" y="0"/>
                  </a:lnTo>
                  <a:lnTo>
                    <a:pt x="0" y="0"/>
                  </a:lnTo>
                  <a:lnTo>
                    <a:pt x="0" y="604078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8417722" y="604079"/>
              <a:ext cx="9870440" cy="123825"/>
            </a:xfrm>
            <a:custGeom>
              <a:avLst/>
              <a:gdLst/>
              <a:ahLst/>
              <a:cxnLst/>
              <a:rect l="l" t="t" r="r" b="b"/>
              <a:pathLst>
                <a:path w="9870440" h="123825">
                  <a:moveTo>
                    <a:pt x="0" y="0"/>
                  </a:moveTo>
                  <a:lnTo>
                    <a:pt x="9870277" y="0"/>
                  </a:lnTo>
                  <a:lnTo>
                    <a:pt x="9870277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0" name="object 10"/>
          <p:cNvGrpSpPr/>
          <p:nvPr/>
        </p:nvGrpSpPr>
        <p:grpSpPr>
          <a:xfrm>
            <a:off x="0" y="8161903"/>
            <a:ext cx="9914255" cy="2125345"/>
            <a:chOff x="0" y="8161903"/>
            <a:chExt cx="9914255" cy="2125345"/>
          </a:xfrm>
        </p:grpSpPr>
        <p:sp>
          <p:nvSpPr>
            <p:cNvPr id="11" name="object 11"/>
            <p:cNvSpPr/>
            <p:nvPr/>
          </p:nvSpPr>
          <p:spPr>
            <a:xfrm>
              <a:off x="0" y="8548369"/>
              <a:ext cx="1246505" cy="1738630"/>
            </a:xfrm>
            <a:custGeom>
              <a:avLst/>
              <a:gdLst/>
              <a:ahLst/>
              <a:cxnLst/>
              <a:rect l="l" t="t" r="r" b="b"/>
              <a:pathLst>
                <a:path w="1246505" h="1738629">
                  <a:moveTo>
                    <a:pt x="1245946" y="1157490"/>
                  </a:moveTo>
                  <a:lnTo>
                    <a:pt x="0" y="1157490"/>
                  </a:lnTo>
                  <a:lnTo>
                    <a:pt x="0" y="1738630"/>
                  </a:lnTo>
                  <a:lnTo>
                    <a:pt x="1245946" y="1738630"/>
                  </a:lnTo>
                  <a:lnTo>
                    <a:pt x="1245946" y="1157490"/>
                  </a:lnTo>
                  <a:close/>
                </a:path>
                <a:path w="1246505" h="1738629">
                  <a:moveTo>
                    <a:pt x="1245946" y="0"/>
                  </a:moveTo>
                  <a:lnTo>
                    <a:pt x="0" y="0"/>
                  </a:lnTo>
                  <a:lnTo>
                    <a:pt x="0" y="1033665"/>
                  </a:lnTo>
                  <a:lnTo>
                    <a:pt x="1245946" y="1033665"/>
                  </a:lnTo>
                  <a:lnTo>
                    <a:pt x="124594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0" y="8161908"/>
              <a:ext cx="9914255" cy="1544320"/>
            </a:xfrm>
            <a:custGeom>
              <a:avLst/>
              <a:gdLst/>
              <a:ahLst/>
              <a:cxnLst/>
              <a:rect l="l" t="t" r="r" b="b"/>
              <a:pathLst>
                <a:path w="9914255" h="1544320">
                  <a:moveTo>
                    <a:pt x="1280998" y="520496"/>
                  </a:moveTo>
                  <a:lnTo>
                    <a:pt x="1276273" y="461873"/>
                  </a:lnTo>
                  <a:lnTo>
                    <a:pt x="1262126" y="412013"/>
                  </a:lnTo>
                  <a:lnTo>
                    <a:pt x="1238554" y="370916"/>
                  </a:lnTo>
                  <a:lnTo>
                    <a:pt x="1205547" y="338582"/>
                  </a:lnTo>
                  <a:lnTo>
                    <a:pt x="1165364" y="314134"/>
                  </a:lnTo>
                  <a:lnTo>
                    <a:pt x="1120292" y="296684"/>
                  </a:lnTo>
                  <a:lnTo>
                    <a:pt x="1070343" y="286219"/>
                  </a:lnTo>
                  <a:lnTo>
                    <a:pt x="1015504" y="282727"/>
                  </a:lnTo>
                  <a:lnTo>
                    <a:pt x="1031138" y="258165"/>
                  </a:lnTo>
                  <a:lnTo>
                    <a:pt x="1070254" y="219532"/>
                  </a:lnTo>
                  <a:lnTo>
                    <a:pt x="1120660" y="194538"/>
                  </a:lnTo>
                  <a:lnTo>
                    <a:pt x="1187284" y="181140"/>
                  </a:lnTo>
                  <a:lnTo>
                    <a:pt x="1227010" y="178612"/>
                  </a:lnTo>
                  <a:lnTo>
                    <a:pt x="1227010" y="0"/>
                  </a:lnTo>
                  <a:lnTo>
                    <a:pt x="1172121" y="9080"/>
                  </a:lnTo>
                  <a:lnTo>
                    <a:pt x="1121092" y="20523"/>
                  </a:lnTo>
                  <a:lnTo>
                    <a:pt x="1073937" y="34353"/>
                  </a:lnTo>
                  <a:lnTo>
                    <a:pt x="1030655" y="50546"/>
                  </a:lnTo>
                  <a:lnTo>
                    <a:pt x="991273" y="69113"/>
                  </a:lnTo>
                  <a:lnTo>
                    <a:pt x="946873" y="94742"/>
                  </a:lnTo>
                  <a:lnTo>
                    <a:pt x="907288" y="122364"/>
                  </a:lnTo>
                  <a:lnTo>
                    <a:pt x="872528" y="151993"/>
                  </a:lnTo>
                  <a:lnTo>
                    <a:pt x="842581" y="183591"/>
                  </a:lnTo>
                  <a:lnTo>
                    <a:pt x="817130" y="216877"/>
                  </a:lnTo>
                  <a:lnTo>
                    <a:pt x="795883" y="251548"/>
                  </a:lnTo>
                  <a:lnTo>
                    <a:pt x="778840" y="287578"/>
                  </a:lnTo>
                  <a:lnTo>
                    <a:pt x="766013" y="324967"/>
                  </a:lnTo>
                  <a:lnTo>
                    <a:pt x="756615" y="362940"/>
                  </a:lnTo>
                  <a:lnTo>
                    <a:pt x="749896" y="400723"/>
                  </a:lnTo>
                  <a:lnTo>
                    <a:pt x="744524" y="475653"/>
                  </a:lnTo>
                  <a:lnTo>
                    <a:pt x="747534" y="527380"/>
                  </a:lnTo>
                  <a:lnTo>
                    <a:pt x="756602" y="574776"/>
                  </a:lnTo>
                  <a:lnTo>
                    <a:pt x="771690" y="617829"/>
                  </a:lnTo>
                  <a:lnTo>
                    <a:pt x="792822" y="656551"/>
                  </a:lnTo>
                  <a:lnTo>
                    <a:pt x="819988" y="690930"/>
                  </a:lnTo>
                  <a:lnTo>
                    <a:pt x="860767" y="726147"/>
                  </a:lnTo>
                  <a:lnTo>
                    <a:pt x="907681" y="751306"/>
                  </a:lnTo>
                  <a:lnTo>
                    <a:pt x="960742" y="766406"/>
                  </a:lnTo>
                  <a:lnTo>
                    <a:pt x="1019937" y="771436"/>
                  </a:lnTo>
                  <a:lnTo>
                    <a:pt x="1050429" y="770039"/>
                  </a:lnTo>
                  <a:lnTo>
                    <a:pt x="1106030" y="758837"/>
                  </a:lnTo>
                  <a:lnTo>
                    <a:pt x="1154493" y="737006"/>
                  </a:lnTo>
                  <a:lnTo>
                    <a:pt x="1195806" y="708507"/>
                  </a:lnTo>
                  <a:lnTo>
                    <a:pt x="1229741" y="674103"/>
                  </a:lnTo>
                  <a:lnTo>
                    <a:pt x="1255102" y="634377"/>
                  </a:lnTo>
                  <a:lnTo>
                    <a:pt x="1271701" y="589953"/>
                  </a:lnTo>
                  <a:lnTo>
                    <a:pt x="1279956" y="543928"/>
                  </a:lnTo>
                  <a:lnTo>
                    <a:pt x="1280998" y="520496"/>
                  </a:lnTo>
                  <a:close/>
                </a:path>
                <a:path w="9914255" h="1544320">
                  <a:moveTo>
                    <a:pt x="1868182" y="520534"/>
                  </a:moveTo>
                  <a:lnTo>
                    <a:pt x="1863471" y="461911"/>
                  </a:lnTo>
                  <a:lnTo>
                    <a:pt x="1849297" y="412038"/>
                  </a:lnTo>
                  <a:lnTo>
                    <a:pt x="1825701" y="370941"/>
                  </a:lnTo>
                  <a:lnTo>
                    <a:pt x="1792693" y="338607"/>
                  </a:lnTo>
                  <a:lnTo>
                    <a:pt x="1752447" y="314172"/>
                  </a:lnTo>
                  <a:lnTo>
                    <a:pt x="1707172" y="296722"/>
                  </a:lnTo>
                  <a:lnTo>
                    <a:pt x="1656892" y="286258"/>
                  </a:lnTo>
                  <a:lnTo>
                    <a:pt x="1601571" y="282765"/>
                  </a:lnTo>
                  <a:lnTo>
                    <a:pt x="1617687" y="258178"/>
                  </a:lnTo>
                  <a:lnTo>
                    <a:pt x="1657337" y="219532"/>
                  </a:lnTo>
                  <a:lnTo>
                    <a:pt x="1707794" y="194538"/>
                  </a:lnTo>
                  <a:lnTo>
                    <a:pt x="1774431" y="181140"/>
                  </a:lnTo>
                  <a:lnTo>
                    <a:pt x="1814169" y="178612"/>
                  </a:lnTo>
                  <a:lnTo>
                    <a:pt x="1814169" y="0"/>
                  </a:lnTo>
                  <a:lnTo>
                    <a:pt x="1759254" y="9080"/>
                  </a:lnTo>
                  <a:lnTo>
                    <a:pt x="1708226" y="20523"/>
                  </a:lnTo>
                  <a:lnTo>
                    <a:pt x="1661071" y="34340"/>
                  </a:lnTo>
                  <a:lnTo>
                    <a:pt x="1617802" y="50520"/>
                  </a:lnTo>
                  <a:lnTo>
                    <a:pt x="1578406" y="69062"/>
                  </a:lnTo>
                  <a:lnTo>
                    <a:pt x="1533956" y="94691"/>
                  </a:lnTo>
                  <a:lnTo>
                    <a:pt x="1494256" y="122326"/>
                  </a:lnTo>
                  <a:lnTo>
                    <a:pt x="1459306" y="151942"/>
                  </a:lnTo>
                  <a:lnTo>
                    <a:pt x="1429131" y="183540"/>
                  </a:lnTo>
                  <a:lnTo>
                    <a:pt x="1403451" y="216827"/>
                  </a:lnTo>
                  <a:lnTo>
                    <a:pt x="1382052" y="251485"/>
                  </a:lnTo>
                  <a:lnTo>
                    <a:pt x="1364907" y="287515"/>
                  </a:lnTo>
                  <a:lnTo>
                    <a:pt x="1352029" y="324916"/>
                  </a:lnTo>
                  <a:lnTo>
                    <a:pt x="1342631" y="362902"/>
                  </a:lnTo>
                  <a:lnTo>
                    <a:pt x="1335925" y="400672"/>
                  </a:lnTo>
                  <a:lnTo>
                    <a:pt x="1330566" y="475602"/>
                  </a:lnTo>
                  <a:lnTo>
                    <a:pt x="1333614" y="527354"/>
                  </a:lnTo>
                  <a:lnTo>
                    <a:pt x="1342732" y="574763"/>
                  </a:lnTo>
                  <a:lnTo>
                    <a:pt x="1357934" y="617829"/>
                  </a:lnTo>
                  <a:lnTo>
                    <a:pt x="1379232" y="656564"/>
                  </a:lnTo>
                  <a:lnTo>
                    <a:pt x="1406613" y="690956"/>
                  </a:lnTo>
                  <a:lnTo>
                    <a:pt x="1447571" y="726186"/>
                  </a:lnTo>
                  <a:lnTo>
                    <a:pt x="1494447" y="751344"/>
                  </a:lnTo>
                  <a:lnTo>
                    <a:pt x="1547253" y="766445"/>
                  </a:lnTo>
                  <a:lnTo>
                    <a:pt x="1605991" y="771486"/>
                  </a:lnTo>
                  <a:lnTo>
                    <a:pt x="1636953" y="770077"/>
                  </a:lnTo>
                  <a:lnTo>
                    <a:pt x="1693125" y="758863"/>
                  </a:lnTo>
                  <a:lnTo>
                    <a:pt x="1741652" y="737044"/>
                  </a:lnTo>
                  <a:lnTo>
                    <a:pt x="1782660" y="708545"/>
                  </a:lnTo>
                  <a:lnTo>
                    <a:pt x="1816150" y="674128"/>
                  </a:lnTo>
                  <a:lnTo>
                    <a:pt x="1841512" y="634403"/>
                  </a:lnTo>
                  <a:lnTo>
                    <a:pt x="1858581" y="589978"/>
                  </a:lnTo>
                  <a:lnTo>
                    <a:pt x="1867115" y="543953"/>
                  </a:lnTo>
                  <a:lnTo>
                    <a:pt x="1868182" y="520534"/>
                  </a:lnTo>
                  <a:close/>
                </a:path>
                <a:path w="9914255" h="1544320">
                  <a:moveTo>
                    <a:pt x="9913645" y="1420126"/>
                  </a:moveTo>
                  <a:lnTo>
                    <a:pt x="0" y="1420126"/>
                  </a:lnTo>
                  <a:lnTo>
                    <a:pt x="0" y="1543951"/>
                  </a:lnTo>
                  <a:lnTo>
                    <a:pt x="9913645" y="1543951"/>
                  </a:lnTo>
                  <a:lnTo>
                    <a:pt x="9913645" y="1420126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3" name="object 13"/>
          <p:cNvGrpSpPr/>
          <p:nvPr/>
        </p:nvGrpSpPr>
        <p:grpSpPr>
          <a:xfrm>
            <a:off x="16692867" y="8654722"/>
            <a:ext cx="1257300" cy="1139190"/>
            <a:chOff x="16692867" y="8654722"/>
            <a:chExt cx="1257300" cy="1139190"/>
          </a:xfrm>
        </p:grpSpPr>
        <p:sp>
          <p:nvSpPr>
            <p:cNvPr id="14" name="object 14"/>
            <p:cNvSpPr/>
            <p:nvPr/>
          </p:nvSpPr>
          <p:spPr>
            <a:xfrm>
              <a:off x="16874367" y="8718252"/>
              <a:ext cx="1075690" cy="1075690"/>
            </a:xfrm>
            <a:custGeom>
              <a:avLst/>
              <a:gdLst/>
              <a:ahLst/>
              <a:cxnLst/>
              <a:rect l="l" t="t" r="r" b="b"/>
              <a:pathLst>
                <a:path w="1075690" h="1075690">
                  <a:moveTo>
                    <a:pt x="1043992" y="356458"/>
                  </a:moveTo>
                  <a:lnTo>
                    <a:pt x="1055955" y="394188"/>
                  </a:lnTo>
                  <a:lnTo>
                    <a:pt x="1065112" y="432704"/>
                  </a:lnTo>
                  <a:lnTo>
                    <a:pt x="1071410" y="471789"/>
                  </a:lnTo>
                  <a:lnTo>
                    <a:pt x="1074814" y="511223"/>
                  </a:lnTo>
                  <a:lnTo>
                    <a:pt x="1075468" y="537608"/>
                  </a:lnTo>
                  <a:lnTo>
                    <a:pt x="1075309" y="550801"/>
                  </a:lnTo>
                  <a:lnTo>
                    <a:pt x="1072891" y="590316"/>
                  </a:lnTo>
                  <a:lnTo>
                    <a:pt x="1067572" y="629546"/>
                  </a:lnTo>
                  <a:lnTo>
                    <a:pt x="1059383" y="668272"/>
                  </a:lnTo>
                  <a:lnTo>
                    <a:pt x="1048369" y="706288"/>
                  </a:lnTo>
                  <a:lnTo>
                    <a:pt x="1034584" y="743400"/>
                  </a:lnTo>
                  <a:lnTo>
                    <a:pt x="1018106" y="779397"/>
                  </a:lnTo>
                  <a:lnTo>
                    <a:pt x="999028" y="814077"/>
                  </a:lnTo>
                  <a:lnTo>
                    <a:pt x="977452" y="847260"/>
                  </a:lnTo>
                  <a:lnTo>
                    <a:pt x="953488" y="878772"/>
                  </a:lnTo>
                  <a:lnTo>
                    <a:pt x="927270" y="908436"/>
                  </a:lnTo>
                  <a:lnTo>
                    <a:pt x="898947" y="936084"/>
                  </a:lnTo>
                  <a:lnTo>
                    <a:pt x="868667" y="961575"/>
                  </a:lnTo>
                  <a:lnTo>
                    <a:pt x="836588" y="984774"/>
                  </a:lnTo>
                  <a:lnTo>
                    <a:pt x="802888" y="1005549"/>
                  </a:lnTo>
                  <a:lnTo>
                    <a:pt x="767758" y="1023786"/>
                  </a:lnTo>
                  <a:lnTo>
                    <a:pt x="731383" y="1039389"/>
                  </a:lnTo>
                  <a:lnTo>
                    <a:pt x="693950" y="1052277"/>
                  </a:lnTo>
                  <a:lnTo>
                    <a:pt x="655671" y="1062376"/>
                  </a:lnTo>
                  <a:lnTo>
                    <a:pt x="616759" y="1069630"/>
                  </a:lnTo>
                  <a:lnTo>
                    <a:pt x="577421" y="1074002"/>
                  </a:lnTo>
                  <a:lnTo>
                    <a:pt x="537860" y="1075468"/>
                  </a:lnTo>
                  <a:lnTo>
                    <a:pt x="524667" y="1075309"/>
                  </a:lnTo>
                  <a:lnTo>
                    <a:pt x="485152" y="1072891"/>
                  </a:lnTo>
                  <a:lnTo>
                    <a:pt x="445922" y="1067572"/>
                  </a:lnTo>
                  <a:lnTo>
                    <a:pt x="407196" y="1059383"/>
                  </a:lnTo>
                  <a:lnTo>
                    <a:pt x="369179" y="1048368"/>
                  </a:lnTo>
                  <a:lnTo>
                    <a:pt x="332068" y="1034584"/>
                  </a:lnTo>
                  <a:lnTo>
                    <a:pt x="296071" y="1018106"/>
                  </a:lnTo>
                  <a:lnTo>
                    <a:pt x="261391" y="999028"/>
                  </a:lnTo>
                  <a:lnTo>
                    <a:pt x="228208" y="977452"/>
                  </a:lnTo>
                  <a:lnTo>
                    <a:pt x="196696" y="953488"/>
                  </a:lnTo>
                  <a:lnTo>
                    <a:pt x="167032" y="927270"/>
                  </a:lnTo>
                  <a:lnTo>
                    <a:pt x="139383" y="898947"/>
                  </a:lnTo>
                  <a:lnTo>
                    <a:pt x="113892" y="868666"/>
                  </a:lnTo>
                  <a:lnTo>
                    <a:pt x="90694" y="836587"/>
                  </a:lnTo>
                  <a:lnTo>
                    <a:pt x="69918" y="802888"/>
                  </a:lnTo>
                  <a:lnTo>
                    <a:pt x="51681" y="767757"/>
                  </a:lnTo>
                  <a:lnTo>
                    <a:pt x="36078" y="731382"/>
                  </a:lnTo>
                  <a:lnTo>
                    <a:pt x="23190" y="693950"/>
                  </a:lnTo>
                  <a:lnTo>
                    <a:pt x="13092" y="655670"/>
                  </a:lnTo>
                  <a:lnTo>
                    <a:pt x="5838" y="616759"/>
                  </a:lnTo>
                  <a:lnTo>
                    <a:pt x="1466" y="577421"/>
                  </a:lnTo>
                  <a:lnTo>
                    <a:pt x="0" y="537859"/>
                  </a:lnTo>
                  <a:lnTo>
                    <a:pt x="158" y="524666"/>
                  </a:lnTo>
                  <a:lnTo>
                    <a:pt x="2576" y="485152"/>
                  </a:lnTo>
                  <a:lnTo>
                    <a:pt x="7896" y="445921"/>
                  </a:lnTo>
                  <a:lnTo>
                    <a:pt x="16084" y="407196"/>
                  </a:lnTo>
                  <a:lnTo>
                    <a:pt x="27100" y="369179"/>
                  </a:lnTo>
                  <a:lnTo>
                    <a:pt x="40884" y="332067"/>
                  </a:lnTo>
                  <a:lnTo>
                    <a:pt x="57362" y="296071"/>
                  </a:lnTo>
                  <a:lnTo>
                    <a:pt x="76439" y="261390"/>
                  </a:lnTo>
                  <a:lnTo>
                    <a:pt x="98016" y="228208"/>
                  </a:lnTo>
                  <a:lnTo>
                    <a:pt x="121980" y="196695"/>
                  </a:lnTo>
                  <a:lnTo>
                    <a:pt x="148198" y="167032"/>
                  </a:lnTo>
                  <a:lnTo>
                    <a:pt x="176520" y="139383"/>
                  </a:lnTo>
                  <a:lnTo>
                    <a:pt x="206802" y="113892"/>
                  </a:lnTo>
                  <a:lnTo>
                    <a:pt x="238880" y="90693"/>
                  </a:lnTo>
                  <a:lnTo>
                    <a:pt x="272580" y="69918"/>
                  </a:lnTo>
                  <a:lnTo>
                    <a:pt x="307710" y="51681"/>
                  </a:lnTo>
                  <a:lnTo>
                    <a:pt x="344085" y="36078"/>
                  </a:lnTo>
                  <a:lnTo>
                    <a:pt x="381518" y="23190"/>
                  </a:lnTo>
                  <a:lnTo>
                    <a:pt x="419797" y="13091"/>
                  </a:lnTo>
                  <a:lnTo>
                    <a:pt x="458709" y="5838"/>
                  </a:lnTo>
                  <a:lnTo>
                    <a:pt x="498047" y="1466"/>
                  </a:lnTo>
                  <a:lnTo>
                    <a:pt x="537608" y="0"/>
                  </a:lnTo>
                  <a:lnTo>
                    <a:pt x="550801" y="158"/>
                  </a:lnTo>
                  <a:lnTo>
                    <a:pt x="590316" y="2577"/>
                  </a:lnTo>
                  <a:lnTo>
                    <a:pt x="629546" y="7895"/>
                  </a:lnTo>
                  <a:lnTo>
                    <a:pt x="668272" y="16085"/>
                  </a:lnTo>
                  <a:lnTo>
                    <a:pt x="706288" y="27099"/>
                  </a:lnTo>
                  <a:lnTo>
                    <a:pt x="743401" y="40884"/>
                  </a:lnTo>
                  <a:lnTo>
                    <a:pt x="779397" y="57361"/>
                  </a:lnTo>
                  <a:lnTo>
                    <a:pt x="814078" y="76439"/>
                  </a:lnTo>
                  <a:lnTo>
                    <a:pt x="847260" y="98016"/>
                  </a:lnTo>
                  <a:lnTo>
                    <a:pt x="878772" y="121979"/>
                  </a:lnTo>
                  <a:lnTo>
                    <a:pt x="908436" y="148198"/>
                  </a:lnTo>
                  <a:lnTo>
                    <a:pt x="936085" y="176520"/>
                  </a:lnTo>
                  <a:lnTo>
                    <a:pt x="961575" y="206801"/>
                  </a:lnTo>
                  <a:lnTo>
                    <a:pt x="984774" y="238880"/>
                  </a:lnTo>
                  <a:lnTo>
                    <a:pt x="1005550" y="272579"/>
                  </a:lnTo>
                  <a:lnTo>
                    <a:pt x="1023786" y="307710"/>
                  </a:lnTo>
                  <a:lnTo>
                    <a:pt x="1039390" y="344085"/>
                  </a:lnTo>
                  <a:lnTo>
                    <a:pt x="1043992" y="356458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5" name="object 15"/>
            <p:cNvSpPr/>
            <p:nvPr/>
          </p:nvSpPr>
          <p:spPr>
            <a:xfrm>
              <a:off x="16692867" y="8654722"/>
              <a:ext cx="677545" cy="677545"/>
            </a:xfrm>
            <a:custGeom>
              <a:avLst/>
              <a:gdLst/>
              <a:ahLst/>
              <a:cxnLst/>
              <a:rect l="l" t="t" r="r" b="b"/>
              <a:pathLst>
                <a:path w="677544" h="677545">
                  <a:moveTo>
                    <a:pt x="657330" y="224460"/>
                  </a:moveTo>
                  <a:lnTo>
                    <a:pt x="671430" y="276209"/>
                  </a:lnTo>
                  <a:lnTo>
                    <a:pt x="677182" y="328788"/>
                  </a:lnTo>
                  <a:lnTo>
                    <a:pt x="674616" y="381371"/>
                  </a:lnTo>
                  <a:lnTo>
                    <a:pt x="663760" y="433136"/>
                  </a:lnTo>
                  <a:lnTo>
                    <a:pt x="644645" y="483256"/>
                  </a:lnTo>
                  <a:lnTo>
                    <a:pt x="618050" y="529841"/>
                  </a:lnTo>
                  <a:lnTo>
                    <a:pt x="584941" y="571087"/>
                  </a:lnTo>
                  <a:lnTo>
                    <a:pt x="545938" y="606448"/>
                  </a:lnTo>
                  <a:lnTo>
                    <a:pt x="501658" y="635377"/>
                  </a:lnTo>
                  <a:lnTo>
                    <a:pt x="452721" y="657330"/>
                  </a:lnTo>
                  <a:lnTo>
                    <a:pt x="400972" y="671430"/>
                  </a:lnTo>
                  <a:lnTo>
                    <a:pt x="348394" y="677182"/>
                  </a:lnTo>
                  <a:lnTo>
                    <a:pt x="295810" y="674616"/>
                  </a:lnTo>
                  <a:lnTo>
                    <a:pt x="244046" y="663760"/>
                  </a:lnTo>
                  <a:lnTo>
                    <a:pt x="193925" y="644645"/>
                  </a:lnTo>
                  <a:lnTo>
                    <a:pt x="147340" y="618050"/>
                  </a:lnTo>
                  <a:lnTo>
                    <a:pt x="106094" y="584941"/>
                  </a:lnTo>
                  <a:lnTo>
                    <a:pt x="70734" y="545938"/>
                  </a:lnTo>
                  <a:lnTo>
                    <a:pt x="41804" y="501658"/>
                  </a:lnTo>
                  <a:lnTo>
                    <a:pt x="19851" y="452721"/>
                  </a:lnTo>
                  <a:lnTo>
                    <a:pt x="5752" y="400972"/>
                  </a:lnTo>
                  <a:lnTo>
                    <a:pt x="0" y="348394"/>
                  </a:lnTo>
                  <a:lnTo>
                    <a:pt x="486" y="338429"/>
                  </a:lnTo>
                  <a:lnTo>
                    <a:pt x="38960" y="445879"/>
                  </a:lnTo>
                  <a:lnTo>
                    <a:pt x="59604" y="491879"/>
                  </a:lnTo>
                  <a:lnTo>
                    <a:pt x="86811" y="533494"/>
                  </a:lnTo>
                  <a:lnTo>
                    <a:pt x="120060" y="570151"/>
                  </a:lnTo>
                  <a:lnTo>
                    <a:pt x="158828" y="601279"/>
                  </a:lnTo>
                  <a:lnTo>
                    <a:pt x="202594" y="626306"/>
                  </a:lnTo>
                  <a:lnTo>
                    <a:pt x="249712" y="644238"/>
                  </a:lnTo>
                  <a:lnTo>
                    <a:pt x="298374" y="654436"/>
                  </a:lnTo>
                  <a:lnTo>
                    <a:pt x="347804" y="656859"/>
                  </a:lnTo>
                  <a:lnTo>
                    <a:pt x="397230" y="651468"/>
                  </a:lnTo>
                  <a:lnTo>
                    <a:pt x="445879" y="638221"/>
                  </a:lnTo>
                  <a:lnTo>
                    <a:pt x="491879" y="617577"/>
                  </a:lnTo>
                  <a:lnTo>
                    <a:pt x="533494" y="590370"/>
                  </a:lnTo>
                  <a:lnTo>
                    <a:pt x="570151" y="557121"/>
                  </a:lnTo>
                  <a:lnTo>
                    <a:pt x="601279" y="518353"/>
                  </a:lnTo>
                  <a:lnTo>
                    <a:pt x="626306" y="474588"/>
                  </a:lnTo>
                  <a:lnTo>
                    <a:pt x="644238" y="427469"/>
                  </a:lnTo>
                  <a:lnTo>
                    <a:pt x="654436" y="378808"/>
                  </a:lnTo>
                  <a:lnTo>
                    <a:pt x="656859" y="329377"/>
                  </a:lnTo>
                  <a:lnTo>
                    <a:pt x="651468" y="279951"/>
                  </a:lnTo>
                  <a:lnTo>
                    <a:pt x="638221" y="231302"/>
                  </a:lnTo>
                  <a:lnTo>
                    <a:pt x="599747" y="123853"/>
                  </a:lnTo>
                  <a:lnTo>
                    <a:pt x="606448" y="131244"/>
                  </a:lnTo>
                  <a:lnTo>
                    <a:pt x="635377" y="175523"/>
                  </a:lnTo>
                  <a:lnTo>
                    <a:pt x="657330" y="224460"/>
                  </a:lnTo>
                  <a:close/>
                </a:path>
                <a:path w="677544" h="677545">
                  <a:moveTo>
                    <a:pt x="599747" y="123853"/>
                  </a:moveTo>
                  <a:lnTo>
                    <a:pt x="638221" y="231302"/>
                  </a:lnTo>
                  <a:lnTo>
                    <a:pt x="617577" y="185302"/>
                  </a:lnTo>
                  <a:lnTo>
                    <a:pt x="590370" y="143688"/>
                  </a:lnTo>
                  <a:lnTo>
                    <a:pt x="557121" y="107031"/>
                  </a:lnTo>
                  <a:lnTo>
                    <a:pt x="518353" y="75903"/>
                  </a:lnTo>
                  <a:lnTo>
                    <a:pt x="474588" y="50876"/>
                  </a:lnTo>
                  <a:lnTo>
                    <a:pt x="427469" y="32943"/>
                  </a:lnTo>
                  <a:lnTo>
                    <a:pt x="378808" y="22745"/>
                  </a:lnTo>
                  <a:lnTo>
                    <a:pt x="329377" y="20322"/>
                  </a:lnTo>
                  <a:lnTo>
                    <a:pt x="279951" y="25713"/>
                  </a:lnTo>
                  <a:lnTo>
                    <a:pt x="231302" y="38960"/>
                  </a:lnTo>
                  <a:lnTo>
                    <a:pt x="185302" y="59604"/>
                  </a:lnTo>
                  <a:lnTo>
                    <a:pt x="143688" y="86811"/>
                  </a:lnTo>
                  <a:lnTo>
                    <a:pt x="107031" y="120060"/>
                  </a:lnTo>
                  <a:lnTo>
                    <a:pt x="75903" y="158828"/>
                  </a:lnTo>
                  <a:lnTo>
                    <a:pt x="50876" y="202594"/>
                  </a:lnTo>
                  <a:lnTo>
                    <a:pt x="32943" y="249712"/>
                  </a:lnTo>
                  <a:lnTo>
                    <a:pt x="22745" y="298374"/>
                  </a:lnTo>
                  <a:lnTo>
                    <a:pt x="20322" y="347804"/>
                  </a:lnTo>
                  <a:lnTo>
                    <a:pt x="25713" y="397230"/>
                  </a:lnTo>
                  <a:lnTo>
                    <a:pt x="38960" y="445879"/>
                  </a:lnTo>
                  <a:lnTo>
                    <a:pt x="486" y="338429"/>
                  </a:lnTo>
                  <a:lnTo>
                    <a:pt x="2566" y="295810"/>
                  </a:lnTo>
                  <a:lnTo>
                    <a:pt x="13421" y="244046"/>
                  </a:lnTo>
                  <a:lnTo>
                    <a:pt x="32537" y="193925"/>
                  </a:lnTo>
                  <a:lnTo>
                    <a:pt x="59181" y="147323"/>
                  </a:lnTo>
                  <a:lnTo>
                    <a:pt x="92295" y="106075"/>
                  </a:lnTo>
                  <a:lnTo>
                    <a:pt x="131280" y="70721"/>
                  </a:lnTo>
                  <a:lnTo>
                    <a:pt x="175535" y="41800"/>
                  </a:lnTo>
                  <a:lnTo>
                    <a:pt x="224460" y="19851"/>
                  </a:lnTo>
                  <a:lnTo>
                    <a:pt x="276209" y="5752"/>
                  </a:lnTo>
                  <a:lnTo>
                    <a:pt x="328788" y="0"/>
                  </a:lnTo>
                  <a:lnTo>
                    <a:pt x="381371" y="2566"/>
                  </a:lnTo>
                  <a:lnTo>
                    <a:pt x="433136" y="13421"/>
                  </a:lnTo>
                  <a:lnTo>
                    <a:pt x="483256" y="32537"/>
                  </a:lnTo>
                  <a:lnTo>
                    <a:pt x="529841" y="59132"/>
                  </a:lnTo>
                  <a:lnTo>
                    <a:pt x="571087" y="92240"/>
                  </a:lnTo>
                  <a:lnTo>
                    <a:pt x="599747" y="123853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16" name="object 16"/>
          <p:cNvGrpSpPr/>
          <p:nvPr/>
        </p:nvGrpSpPr>
        <p:grpSpPr>
          <a:xfrm>
            <a:off x="635426" y="957347"/>
            <a:ext cx="1273175" cy="1113790"/>
            <a:chOff x="635426" y="957347"/>
            <a:chExt cx="1273175" cy="1113790"/>
          </a:xfrm>
        </p:grpSpPr>
        <p:sp>
          <p:nvSpPr>
            <p:cNvPr id="17" name="object 17"/>
            <p:cNvSpPr/>
            <p:nvPr/>
          </p:nvSpPr>
          <p:spPr>
            <a:xfrm>
              <a:off x="635426" y="957347"/>
              <a:ext cx="1075690" cy="1075690"/>
            </a:xfrm>
            <a:custGeom>
              <a:avLst/>
              <a:gdLst/>
              <a:ahLst/>
              <a:cxnLst/>
              <a:rect l="l" t="t" r="r" b="b"/>
              <a:pathLst>
                <a:path w="1075689" h="1075689">
                  <a:moveTo>
                    <a:pt x="44303" y="751498"/>
                  </a:moveTo>
                  <a:lnTo>
                    <a:pt x="29914" y="714626"/>
                  </a:lnTo>
                  <a:lnTo>
                    <a:pt x="18274" y="676786"/>
                  </a:lnTo>
                  <a:lnTo>
                    <a:pt x="9451" y="638193"/>
                  </a:lnTo>
                  <a:lnTo>
                    <a:pt x="3492" y="599064"/>
                  </a:lnTo>
                  <a:lnTo>
                    <a:pt x="426" y="559601"/>
                  </a:lnTo>
                  <a:lnTo>
                    <a:pt x="0" y="533203"/>
                  </a:lnTo>
                  <a:lnTo>
                    <a:pt x="272" y="520013"/>
                  </a:lnTo>
                  <a:lnTo>
                    <a:pt x="3031" y="480520"/>
                  </a:lnTo>
                  <a:lnTo>
                    <a:pt x="8687" y="441344"/>
                  </a:lnTo>
                  <a:lnTo>
                    <a:pt x="17208" y="402692"/>
                  </a:lnTo>
                  <a:lnTo>
                    <a:pt x="28553" y="364763"/>
                  </a:lnTo>
                  <a:lnTo>
                    <a:pt x="42656" y="327772"/>
                  </a:lnTo>
                  <a:lnTo>
                    <a:pt x="59441" y="291926"/>
                  </a:lnTo>
                  <a:lnTo>
                    <a:pt x="78816" y="257411"/>
                  </a:lnTo>
                  <a:lnTo>
                    <a:pt x="100682" y="224409"/>
                  </a:lnTo>
                  <a:lnTo>
                    <a:pt x="124917" y="193104"/>
                  </a:lnTo>
                  <a:lnTo>
                    <a:pt x="151383" y="163674"/>
                  </a:lnTo>
                  <a:lnTo>
                    <a:pt x="179944" y="136269"/>
                  </a:lnTo>
                  <a:lnTo>
                    <a:pt x="210448" y="111036"/>
                  </a:lnTo>
                  <a:lnTo>
                    <a:pt x="242726" y="88115"/>
                  </a:lnTo>
                  <a:lnTo>
                    <a:pt x="276598" y="67634"/>
                  </a:lnTo>
                  <a:lnTo>
                    <a:pt x="311882" y="49700"/>
                  </a:lnTo>
                  <a:lnTo>
                    <a:pt x="348399" y="34408"/>
                  </a:lnTo>
                  <a:lnTo>
                    <a:pt x="385941" y="21844"/>
                  </a:lnTo>
                  <a:lnTo>
                    <a:pt x="424299" y="12077"/>
                  </a:lnTo>
                  <a:lnTo>
                    <a:pt x="463270" y="5159"/>
                  </a:lnTo>
                  <a:lnTo>
                    <a:pt x="502652" y="1125"/>
                  </a:lnTo>
                  <a:lnTo>
                    <a:pt x="542225" y="0"/>
                  </a:lnTo>
                  <a:lnTo>
                    <a:pt x="555416" y="272"/>
                  </a:lnTo>
                  <a:lnTo>
                    <a:pt x="594909" y="3031"/>
                  </a:lnTo>
                  <a:lnTo>
                    <a:pt x="634085" y="8686"/>
                  </a:lnTo>
                  <a:lnTo>
                    <a:pt x="672737" y="17208"/>
                  </a:lnTo>
                  <a:lnTo>
                    <a:pt x="710666" y="28553"/>
                  </a:lnTo>
                  <a:lnTo>
                    <a:pt x="747657" y="42657"/>
                  </a:lnTo>
                  <a:lnTo>
                    <a:pt x="783503" y="59441"/>
                  </a:lnTo>
                  <a:lnTo>
                    <a:pt x="818018" y="78816"/>
                  </a:lnTo>
                  <a:lnTo>
                    <a:pt x="851020" y="100682"/>
                  </a:lnTo>
                  <a:lnTo>
                    <a:pt x="882325" y="124918"/>
                  </a:lnTo>
                  <a:lnTo>
                    <a:pt x="911755" y="151384"/>
                  </a:lnTo>
                  <a:lnTo>
                    <a:pt x="939160" y="179945"/>
                  </a:lnTo>
                  <a:lnTo>
                    <a:pt x="964394" y="210449"/>
                  </a:lnTo>
                  <a:lnTo>
                    <a:pt x="987315" y="242727"/>
                  </a:lnTo>
                  <a:lnTo>
                    <a:pt x="1007795" y="276598"/>
                  </a:lnTo>
                  <a:lnTo>
                    <a:pt x="1025729" y="311883"/>
                  </a:lnTo>
                  <a:lnTo>
                    <a:pt x="1041021" y="348399"/>
                  </a:lnTo>
                  <a:lnTo>
                    <a:pt x="1053585" y="385941"/>
                  </a:lnTo>
                  <a:lnTo>
                    <a:pt x="1063352" y="424299"/>
                  </a:lnTo>
                  <a:lnTo>
                    <a:pt x="1070271" y="463270"/>
                  </a:lnTo>
                  <a:lnTo>
                    <a:pt x="1074304" y="502653"/>
                  </a:lnTo>
                  <a:lnTo>
                    <a:pt x="1075430" y="542226"/>
                  </a:lnTo>
                  <a:lnTo>
                    <a:pt x="1075157" y="555417"/>
                  </a:lnTo>
                  <a:lnTo>
                    <a:pt x="1072398" y="594910"/>
                  </a:lnTo>
                  <a:lnTo>
                    <a:pt x="1066743" y="634085"/>
                  </a:lnTo>
                  <a:lnTo>
                    <a:pt x="1058221" y="672737"/>
                  </a:lnTo>
                  <a:lnTo>
                    <a:pt x="1046877" y="710666"/>
                  </a:lnTo>
                  <a:lnTo>
                    <a:pt x="1032772" y="747657"/>
                  </a:lnTo>
                  <a:lnTo>
                    <a:pt x="1015988" y="783504"/>
                  </a:lnTo>
                  <a:lnTo>
                    <a:pt x="996613" y="818018"/>
                  </a:lnTo>
                  <a:lnTo>
                    <a:pt x="974747" y="851021"/>
                  </a:lnTo>
                  <a:lnTo>
                    <a:pt x="950511" y="882325"/>
                  </a:lnTo>
                  <a:lnTo>
                    <a:pt x="924045" y="911756"/>
                  </a:lnTo>
                  <a:lnTo>
                    <a:pt x="895484" y="939160"/>
                  </a:lnTo>
                  <a:lnTo>
                    <a:pt x="864981" y="964394"/>
                  </a:lnTo>
                  <a:lnTo>
                    <a:pt x="832702" y="987315"/>
                  </a:lnTo>
                  <a:lnTo>
                    <a:pt x="798831" y="1007795"/>
                  </a:lnTo>
                  <a:lnTo>
                    <a:pt x="763546" y="1025729"/>
                  </a:lnTo>
                  <a:lnTo>
                    <a:pt x="727030" y="1041022"/>
                  </a:lnTo>
                  <a:lnTo>
                    <a:pt x="689488" y="1053586"/>
                  </a:lnTo>
                  <a:lnTo>
                    <a:pt x="651129" y="1063352"/>
                  </a:lnTo>
                  <a:lnTo>
                    <a:pt x="612159" y="1070271"/>
                  </a:lnTo>
                  <a:lnTo>
                    <a:pt x="572776" y="1074304"/>
                  </a:lnTo>
                  <a:lnTo>
                    <a:pt x="533203" y="1075430"/>
                  </a:lnTo>
                  <a:lnTo>
                    <a:pt x="520012" y="1075157"/>
                  </a:lnTo>
                  <a:lnTo>
                    <a:pt x="480520" y="1072399"/>
                  </a:lnTo>
                  <a:lnTo>
                    <a:pt x="441343" y="1066742"/>
                  </a:lnTo>
                  <a:lnTo>
                    <a:pt x="402692" y="1058221"/>
                  </a:lnTo>
                  <a:lnTo>
                    <a:pt x="364762" y="1046877"/>
                  </a:lnTo>
                  <a:lnTo>
                    <a:pt x="327772" y="1032773"/>
                  </a:lnTo>
                  <a:lnTo>
                    <a:pt x="291924" y="1015988"/>
                  </a:lnTo>
                  <a:lnTo>
                    <a:pt x="257411" y="996613"/>
                  </a:lnTo>
                  <a:lnTo>
                    <a:pt x="224408" y="974748"/>
                  </a:lnTo>
                  <a:lnTo>
                    <a:pt x="193104" y="950512"/>
                  </a:lnTo>
                  <a:lnTo>
                    <a:pt x="163673" y="924046"/>
                  </a:lnTo>
                  <a:lnTo>
                    <a:pt x="136269" y="895485"/>
                  </a:lnTo>
                  <a:lnTo>
                    <a:pt x="111035" y="864981"/>
                  </a:lnTo>
                  <a:lnTo>
                    <a:pt x="88114" y="832703"/>
                  </a:lnTo>
                  <a:lnTo>
                    <a:pt x="67634" y="798831"/>
                  </a:lnTo>
                  <a:lnTo>
                    <a:pt x="49700" y="763547"/>
                  </a:lnTo>
                  <a:lnTo>
                    <a:pt x="44303" y="751498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8" name="object 18"/>
            <p:cNvSpPr/>
            <p:nvPr/>
          </p:nvSpPr>
          <p:spPr>
            <a:xfrm>
              <a:off x="1231950" y="1394361"/>
              <a:ext cx="676275" cy="676275"/>
            </a:xfrm>
            <a:custGeom>
              <a:avLst/>
              <a:gdLst/>
              <a:ahLst/>
              <a:cxnLst/>
              <a:rect l="l" t="t" r="r" b="b"/>
              <a:pathLst>
                <a:path w="676275" h="676275">
                  <a:moveTo>
                    <a:pt x="27443" y="472693"/>
                  </a:moveTo>
                  <a:lnTo>
                    <a:pt x="10011" y="421969"/>
                  </a:lnTo>
                  <a:lnTo>
                    <a:pt x="855" y="369875"/>
                  </a:lnTo>
                  <a:lnTo>
                    <a:pt x="0" y="317236"/>
                  </a:lnTo>
                  <a:lnTo>
                    <a:pt x="7469" y="264875"/>
                  </a:lnTo>
                  <a:lnTo>
                    <a:pt x="23288" y="213619"/>
                  </a:lnTo>
                  <a:lnTo>
                    <a:pt x="46800" y="165404"/>
                  </a:lnTo>
                  <a:lnTo>
                    <a:pt x="77159" y="122095"/>
                  </a:lnTo>
                  <a:lnTo>
                    <a:pt x="113782" y="84275"/>
                  </a:lnTo>
                  <a:lnTo>
                    <a:pt x="156089" y="52529"/>
                  </a:lnTo>
                  <a:lnTo>
                    <a:pt x="203496" y="27443"/>
                  </a:lnTo>
                  <a:lnTo>
                    <a:pt x="254220" y="10011"/>
                  </a:lnTo>
                  <a:lnTo>
                    <a:pt x="306314" y="855"/>
                  </a:lnTo>
                  <a:lnTo>
                    <a:pt x="358953" y="0"/>
                  </a:lnTo>
                  <a:lnTo>
                    <a:pt x="411313" y="7469"/>
                  </a:lnTo>
                  <a:lnTo>
                    <a:pt x="462570" y="23288"/>
                  </a:lnTo>
                  <a:lnTo>
                    <a:pt x="510785" y="46800"/>
                  </a:lnTo>
                  <a:lnTo>
                    <a:pt x="554094" y="77159"/>
                  </a:lnTo>
                  <a:lnTo>
                    <a:pt x="591914" y="113782"/>
                  </a:lnTo>
                  <a:lnTo>
                    <a:pt x="623660" y="156089"/>
                  </a:lnTo>
                  <a:lnTo>
                    <a:pt x="648746" y="203496"/>
                  </a:lnTo>
                  <a:lnTo>
                    <a:pt x="666178" y="254220"/>
                  </a:lnTo>
                  <a:lnTo>
                    <a:pt x="675334" y="306314"/>
                  </a:lnTo>
                  <a:lnTo>
                    <a:pt x="675496" y="316289"/>
                  </a:lnTo>
                  <a:lnTo>
                    <a:pt x="630122" y="211566"/>
                  </a:lnTo>
                  <a:lnTo>
                    <a:pt x="606533" y="167004"/>
                  </a:lnTo>
                  <a:lnTo>
                    <a:pt x="576679" y="127245"/>
                  </a:lnTo>
                  <a:lnTo>
                    <a:pt x="541119" y="92825"/>
                  </a:lnTo>
                  <a:lnTo>
                    <a:pt x="500410" y="64282"/>
                  </a:lnTo>
                  <a:lnTo>
                    <a:pt x="455111" y="42151"/>
                  </a:lnTo>
                  <a:lnTo>
                    <a:pt x="406927" y="27318"/>
                  </a:lnTo>
                  <a:lnTo>
                    <a:pt x="357706" y="20303"/>
                  </a:lnTo>
                  <a:lnTo>
                    <a:pt x="308222" y="21096"/>
                  </a:lnTo>
                  <a:lnTo>
                    <a:pt x="259251" y="29688"/>
                  </a:lnTo>
                  <a:lnTo>
                    <a:pt x="211566" y="46067"/>
                  </a:lnTo>
                  <a:lnTo>
                    <a:pt x="167004" y="69656"/>
                  </a:lnTo>
                  <a:lnTo>
                    <a:pt x="127245" y="99510"/>
                  </a:lnTo>
                  <a:lnTo>
                    <a:pt x="92825" y="135070"/>
                  </a:lnTo>
                  <a:lnTo>
                    <a:pt x="64282" y="175779"/>
                  </a:lnTo>
                  <a:lnTo>
                    <a:pt x="42151" y="221078"/>
                  </a:lnTo>
                  <a:lnTo>
                    <a:pt x="27318" y="269262"/>
                  </a:lnTo>
                  <a:lnTo>
                    <a:pt x="20303" y="318483"/>
                  </a:lnTo>
                  <a:lnTo>
                    <a:pt x="21096" y="367967"/>
                  </a:lnTo>
                  <a:lnTo>
                    <a:pt x="29688" y="416938"/>
                  </a:lnTo>
                  <a:lnTo>
                    <a:pt x="46067" y="464623"/>
                  </a:lnTo>
                  <a:lnTo>
                    <a:pt x="91442" y="569347"/>
                  </a:lnTo>
                  <a:lnTo>
                    <a:pt x="84275" y="562406"/>
                  </a:lnTo>
                  <a:lnTo>
                    <a:pt x="52529" y="520100"/>
                  </a:lnTo>
                  <a:lnTo>
                    <a:pt x="27443" y="472693"/>
                  </a:lnTo>
                  <a:close/>
                </a:path>
                <a:path w="676275" h="676275">
                  <a:moveTo>
                    <a:pt x="91442" y="569347"/>
                  </a:moveTo>
                  <a:lnTo>
                    <a:pt x="46067" y="464623"/>
                  </a:lnTo>
                  <a:lnTo>
                    <a:pt x="69656" y="509185"/>
                  </a:lnTo>
                  <a:lnTo>
                    <a:pt x="99510" y="548944"/>
                  </a:lnTo>
                  <a:lnTo>
                    <a:pt x="135070" y="583364"/>
                  </a:lnTo>
                  <a:lnTo>
                    <a:pt x="175779" y="611907"/>
                  </a:lnTo>
                  <a:lnTo>
                    <a:pt x="221078" y="634038"/>
                  </a:lnTo>
                  <a:lnTo>
                    <a:pt x="269262" y="648871"/>
                  </a:lnTo>
                  <a:lnTo>
                    <a:pt x="318483" y="655886"/>
                  </a:lnTo>
                  <a:lnTo>
                    <a:pt x="367967" y="655093"/>
                  </a:lnTo>
                  <a:lnTo>
                    <a:pt x="416938" y="646501"/>
                  </a:lnTo>
                  <a:lnTo>
                    <a:pt x="464623" y="630122"/>
                  </a:lnTo>
                  <a:lnTo>
                    <a:pt x="509185" y="606533"/>
                  </a:lnTo>
                  <a:lnTo>
                    <a:pt x="548944" y="576679"/>
                  </a:lnTo>
                  <a:lnTo>
                    <a:pt x="583364" y="541119"/>
                  </a:lnTo>
                  <a:lnTo>
                    <a:pt x="611907" y="500410"/>
                  </a:lnTo>
                  <a:lnTo>
                    <a:pt x="634038" y="455111"/>
                  </a:lnTo>
                  <a:lnTo>
                    <a:pt x="648871" y="406927"/>
                  </a:lnTo>
                  <a:lnTo>
                    <a:pt x="655886" y="357706"/>
                  </a:lnTo>
                  <a:lnTo>
                    <a:pt x="655093" y="308222"/>
                  </a:lnTo>
                  <a:lnTo>
                    <a:pt x="646501" y="259251"/>
                  </a:lnTo>
                  <a:lnTo>
                    <a:pt x="630122" y="211566"/>
                  </a:lnTo>
                  <a:lnTo>
                    <a:pt x="675496" y="316289"/>
                  </a:lnTo>
                  <a:lnTo>
                    <a:pt x="676189" y="358953"/>
                  </a:lnTo>
                  <a:lnTo>
                    <a:pt x="668720" y="411313"/>
                  </a:lnTo>
                  <a:lnTo>
                    <a:pt x="652901" y="462570"/>
                  </a:lnTo>
                  <a:lnTo>
                    <a:pt x="629341" y="510805"/>
                  </a:lnTo>
                  <a:lnTo>
                    <a:pt x="598976" y="554117"/>
                  </a:lnTo>
                  <a:lnTo>
                    <a:pt x="562371" y="591930"/>
                  </a:lnTo>
                  <a:lnTo>
                    <a:pt x="520088" y="623665"/>
                  </a:lnTo>
                  <a:lnTo>
                    <a:pt x="472693" y="648746"/>
                  </a:lnTo>
                  <a:lnTo>
                    <a:pt x="421969" y="666178"/>
                  </a:lnTo>
                  <a:lnTo>
                    <a:pt x="369875" y="675334"/>
                  </a:lnTo>
                  <a:lnTo>
                    <a:pt x="317236" y="676189"/>
                  </a:lnTo>
                  <a:lnTo>
                    <a:pt x="264875" y="668720"/>
                  </a:lnTo>
                  <a:lnTo>
                    <a:pt x="213619" y="652901"/>
                  </a:lnTo>
                  <a:lnTo>
                    <a:pt x="165404" y="629389"/>
                  </a:lnTo>
                  <a:lnTo>
                    <a:pt x="122095" y="599030"/>
                  </a:lnTo>
                  <a:lnTo>
                    <a:pt x="91442" y="569347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967929" y="5126352"/>
            <a:ext cx="9519285" cy="4489434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783965" marR="5080" indent="-768350">
              <a:lnSpc>
                <a:spcPct val="117000"/>
              </a:lnSpc>
              <a:spcBef>
                <a:spcPts val="95"/>
              </a:spcBef>
              <a:tabLst>
                <a:tab pos="4981575" algn="l"/>
                <a:tab pos="6867525" algn="l"/>
                <a:tab pos="8026400" algn="l"/>
              </a:tabLst>
            </a:pPr>
            <a:r>
              <a:rPr lang="en-GB" sz="4150" b="1" spc="685" dirty="0" err="1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B</a:t>
            </a:r>
            <a:r>
              <a:rPr lang="en-GB" sz="4150" b="1" spc="685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ingung</a:t>
            </a:r>
            <a:r>
              <a:rPr lang="en-GB" sz="4150" b="1" spc="685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4150" b="1" spc="685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mau</a:t>
            </a:r>
            <a:r>
              <a:rPr lang="en-GB" sz="4150" b="1" spc="685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4150" b="1" spc="685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bangun</a:t>
            </a:r>
            <a:r>
              <a:rPr lang="en-GB" sz="4150" b="1" spc="685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4150" b="1" spc="685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rumah</a:t>
            </a:r>
            <a:r>
              <a:rPr sz="4150" b="1" spc="685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?</a:t>
            </a:r>
            <a:endParaRPr sz="4150" dirty="0" smtClean="0">
              <a:latin typeface="Arial" panose="020B0604020202020204"/>
              <a:cs typeface="Arial" panose="020B0604020202020204"/>
            </a:endParaRPr>
          </a:p>
          <a:p>
            <a:pPr marL="12700" marR="5080" indent="1520190" algn="r">
              <a:lnSpc>
                <a:spcPct val="126000"/>
              </a:lnSpc>
              <a:spcBef>
                <a:spcPts val="3040"/>
              </a:spcBef>
            </a:pP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House Project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hadir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membantu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membuat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rumah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impian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Anda,dengan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berbagai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pilihan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desain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yang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artistik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dan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 </a:t>
            </a:r>
            <a:r>
              <a:rPr lang="en-GB" sz="3350" spc="240" dirty="0" err="1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mewah</a:t>
            </a:r>
            <a:r>
              <a:rPr lang="en-GB" sz="3350" spc="24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.</a:t>
            </a:r>
            <a:r>
              <a:rPr sz="3350" spc="-30" dirty="0" smtClean="0">
                <a:solidFill>
                  <a:srgbClr val="FDFDFD"/>
                </a:solidFill>
                <a:latin typeface="Arial" panose="020B0604020202020204"/>
                <a:cs typeface="Arial" panose="020B0604020202020204"/>
              </a:rPr>
              <a:t>.</a:t>
            </a:r>
            <a:endParaRPr sz="3350" dirty="0">
              <a:latin typeface="Arial" panose="020B0604020202020204"/>
              <a:cs typeface="Arial" panose="020B0604020202020204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072667" y="7182184"/>
            <a:ext cx="2211070" cy="2076450"/>
            <a:chOff x="1072667" y="7182184"/>
            <a:chExt cx="2211070" cy="2076450"/>
          </a:xfrm>
        </p:grpSpPr>
        <p:sp>
          <p:nvSpPr>
            <p:cNvPr id="4" name="object 4"/>
            <p:cNvSpPr/>
            <p:nvPr/>
          </p:nvSpPr>
          <p:spPr>
            <a:xfrm>
              <a:off x="1072667" y="7371069"/>
              <a:ext cx="1887855" cy="1887855"/>
            </a:xfrm>
            <a:custGeom>
              <a:avLst/>
              <a:gdLst/>
              <a:ahLst/>
              <a:cxnLst/>
              <a:rect l="l" t="t" r="r" b="b"/>
              <a:pathLst>
                <a:path w="1887855" h="1887854">
                  <a:moveTo>
                    <a:pt x="943622" y="1887245"/>
                  </a:moveTo>
                  <a:lnTo>
                    <a:pt x="897320" y="1886109"/>
                  </a:lnTo>
                  <a:lnTo>
                    <a:pt x="851132" y="1882700"/>
                  </a:lnTo>
                  <a:lnTo>
                    <a:pt x="805163" y="1877031"/>
                  </a:lnTo>
                  <a:lnTo>
                    <a:pt x="759529" y="1869112"/>
                  </a:lnTo>
                  <a:lnTo>
                    <a:pt x="714341" y="1858966"/>
                  </a:lnTo>
                  <a:lnTo>
                    <a:pt x="669704" y="1846612"/>
                  </a:lnTo>
                  <a:lnTo>
                    <a:pt x="625727" y="1832084"/>
                  </a:lnTo>
                  <a:lnTo>
                    <a:pt x="582513" y="1815416"/>
                  </a:lnTo>
                  <a:lnTo>
                    <a:pt x="540171" y="1796646"/>
                  </a:lnTo>
                  <a:lnTo>
                    <a:pt x="498802" y="1775822"/>
                  </a:lnTo>
                  <a:lnTo>
                    <a:pt x="458502" y="1752994"/>
                  </a:lnTo>
                  <a:lnTo>
                    <a:pt x="419372" y="1728214"/>
                  </a:lnTo>
                  <a:lnTo>
                    <a:pt x="381506" y="1701547"/>
                  </a:lnTo>
                  <a:lnTo>
                    <a:pt x="344994" y="1673054"/>
                  </a:lnTo>
                  <a:lnTo>
                    <a:pt x="309924" y="1642801"/>
                  </a:lnTo>
                  <a:lnTo>
                    <a:pt x="276380" y="1610865"/>
                  </a:lnTo>
                  <a:lnTo>
                    <a:pt x="244444" y="1577321"/>
                  </a:lnTo>
                  <a:lnTo>
                    <a:pt x="214192" y="1542249"/>
                  </a:lnTo>
                  <a:lnTo>
                    <a:pt x="185697" y="1505738"/>
                  </a:lnTo>
                  <a:lnTo>
                    <a:pt x="159029" y="1467872"/>
                  </a:lnTo>
                  <a:lnTo>
                    <a:pt x="134250" y="1428742"/>
                  </a:lnTo>
                  <a:lnTo>
                    <a:pt x="111421" y="1388442"/>
                  </a:lnTo>
                  <a:lnTo>
                    <a:pt x="90597" y="1347074"/>
                  </a:lnTo>
                  <a:lnTo>
                    <a:pt x="71828" y="1304731"/>
                  </a:lnTo>
                  <a:lnTo>
                    <a:pt x="55160" y="1261517"/>
                  </a:lnTo>
                  <a:lnTo>
                    <a:pt x="40632" y="1217541"/>
                  </a:lnTo>
                  <a:lnTo>
                    <a:pt x="28279" y="1172904"/>
                  </a:lnTo>
                  <a:lnTo>
                    <a:pt x="18131" y="1127715"/>
                  </a:lnTo>
                  <a:lnTo>
                    <a:pt x="10213" y="1082082"/>
                  </a:lnTo>
                  <a:lnTo>
                    <a:pt x="4543" y="1036112"/>
                  </a:lnTo>
                  <a:lnTo>
                    <a:pt x="1136" y="989924"/>
                  </a:lnTo>
                  <a:lnTo>
                    <a:pt x="0" y="943622"/>
                  </a:lnTo>
                  <a:lnTo>
                    <a:pt x="71" y="932042"/>
                  </a:lnTo>
                  <a:lnTo>
                    <a:pt x="1775" y="885758"/>
                  </a:lnTo>
                  <a:lnTo>
                    <a:pt x="5749" y="839614"/>
                  </a:lnTo>
                  <a:lnTo>
                    <a:pt x="11982" y="793718"/>
                  </a:lnTo>
                  <a:lnTo>
                    <a:pt x="20460" y="748186"/>
                  </a:lnTo>
                  <a:lnTo>
                    <a:pt x="31161" y="703124"/>
                  </a:lnTo>
                  <a:lnTo>
                    <a:pt x="44061" y="658643"/>
                  </a:lnTo>
                  <a:lnTo>
                    <a:pt x="59128" y="614846"/>
                  </a:lnTo>
                  <a:lnTo>
                    <a:pt x="76326" y="571841"/>
                  </a:lnTo>
                  <a:lnTo>
                    <a:pt x="95613" y="529733"/>
                  </a:lnTo>
                  <a:lnTo>
                    <a:pt x="116943" y="488622"/>
                  </a:lnTo>
                  <a:lnTo>
                    <a:pt x="140265" y="448606"/>
                  </a:lnTo>
                  <a:lnTo>
                    <a:pt x="165521" y="409784"/>
                  </a:lnTo>
                  <a:lnTo>
                    <a:pt x="192653" y="372247"/>
                  </a:lnTo>
                  <a:lnTo>
                    <a:pt x="221594" y="336087"/>
                  </a:lnTo>
                  <a:lnTo>
                    <a:pt x="252273" y="301391"/>
                  </a:lnTo>
                  <a:lnTo>
                    <a:pt x="284619" y="268242"/>
                  </a:lnTo>
                  <a:lnTo>
                    <a:pt x="318552" y="236720"/>
                  </a:lnTo>
                  <a:lnTo>
                    <a:pt x="353991" y="206900"/>
                  </a:lnTo>
                  <a:lnTo>
                    <a:pt x="390850" y="178856"/>
                  </a:lnTo>
                  <a:lnTo>
                    <a:pt x="429041" y="152654"/>
                  </a:lnTo>
                  <a:lnTo>
                    <a:pt x="468472" y="128357"/>
                  </a:lnTo>
                  <a:lnTo>
                    <a:pt x="509048" y="106025"/>
                  </a:lnTo>
                  <a:lnTo>
                    <a:pt x="550670" y="85710"/>
                  </a:lnTo>
                  <a:lnTo>
                    <a:pt x="593239" y="67462"/>
                  </a:lnTo>
                  <a:lnTo>
                    <a:pt x="636654" y="51325"/>
                  </a:lnTo>
                  <a:lnTo>
                    <a:pt x="680806" y="37338"/>
                  </a:lnTo>
                  <a:lnTo>
                    <a:pt x="725592" y="25534"/>
                  </a:lnTo>
                  <a:lnTo>
                    <a:pt x="770901" y="15941"/>
                  </a:lnTo>
                  <a:lnTo>
                    <a:pt x="816630" y="8584"/>
                  </a:lnTo>
                  <a:lnTo>
                    <a:pt x="862663" y="3479"/>
                  </a:lnTo>
                  <a:lnTo>
                    <a:pt x="908892" y="639"/>
                  </a:lnTo>
                  <a:lnTo>
                    <a:pt x="943622" y="0"/>
                  </a:lnTo>
                  <a:lnTo>
                    <a:pt x="955202" y="71"/>
                  </a:lnTo>
                  <a:lnTo>
                    <a:pt x="1001486" y="1775"/>
                  </a:lnTo>
                  <a:lnTo>
                    <a:pt x="1047630" y="5749"/>
                  </a:lnTo>
                  <a:lnTo>
                    <a:pt x="1093526" y="11982"/>
                  </a:lnTo>
                  <a:lnTo>
                    <a:pt x="1139058" y="20460"/>
                  </a:lnTo>
                  <a:lnTo>
                    <a:pt x="1184120" y="31161"/>
                  </a:lnTo>
                  <a:lnTo>
                    <a:pt x="1228602" y="44061"/>
                  </a:lnTo>
                  <a:lnTo>
                    <a:pt x="1272399" y="59128"/>
                  </a:lnTo>
                  <a:lnTo>
                    <a:pt x="1315403" y="76326"/>
                  </a:lnTo>
                  <a:lnTo>
                    <a:pt x="1357511" y="95613"/>
                  </a:lnTo>
                  <a:lnTo>
                    <a:pt x="1398621" y="116943"/>
                  </a:lnTo>
                  <a:lnTo>
                    <a:pt x="1438638" y="140265"/>
                  </a:lnTo>
                  <a:lnTo>
                    <a:pt x="1477460" y="165521"/>
                  </a:lnTo>
                  <a:lnTo>
                    <a:pt x="1514997" y="192653"/>
                  </a:lnTo>
                  <a:lnTo>
                    <a:pt x="1551156" y="221594"/>
                  </a:lnTo>
                  <a:lnTo>
                    <a:pt x="1585854" y="252273"/>
                  </a:lnTo>
                  <a:lnTo>
                    <a:pt x="1619003" y="284619"/>
                  </a:lnTo>
                  <a:lnTo>
                    <a:pt x="1650525" y="318552"/>
                  </a:lnTo>
                  <a:lnTo>
                    <a:pt x="1680345" y="353991"/>
                  </a:lnTo>
                  <a:lnTo>
                    <a:pt x="1708388" y="390850"/>
                  </a:lnTo>
                  <a:lnTo>
                    <a:pt x="1734589" y="429041"/>
                  </a:lnTo>
                  <a:lnTo>
                    <a:pt x="1758886" y="468472"/>
                  </a:lnTo>
                  <a:lnTo>
                    <a:pt x="1781219" y="509048"/>
                  </a:lnTo>
                  <a:lnTo>
                    <a:pt x="1801534" y="550670"/>
                  </a:lnTo>
                  <a:lnTo>
                    <a:pt x="1819781" y="593239"/>
                  </a:lnTo>
                  <a:lnTo>
                    <a:pt x="1835918" y="636654"/>
                  </a:lnTo>
                  <a:lnTo>
                    <a:pt x="1849907" y="680806"/>
                  </a:lnTo>
                  <a:lnTo>
                    <a:pt x="1861711" y="725592"/>
                  </a:lnTo>
                  <a:lnTo>
                    <a:pt x="1871302" y="770901"/>
                  </a:lnTo>
                  <a:lnTo>
                    <a:pt x="1878659" y="816630"/>
                  </a:lnTo>
                  <a:lnTo>
                    <a:pt x="1883765" y="862663"/>
                  </a:lnTo>
                  <a:lnTo>
                    <a:pt x="1886606" y="908892"/>
                  </a:lnTo>
                  <a:lnTo>
                    <a:pt x="1887245" y="943622"/>
                  </a:lnTo>
                  <a:lnTo>
                    <a:pt x="1887174" y="955202"/>
                  </a:lnTo>
                  <a:lnTo>
                    <a:pt x="1885469" y="1001486"/>
                  </a:lnTo>
                  <a:lnTo>
                    <a:pt x="1881494" y="1047630"/>
                  </a:lnTo>
                  <a:lnTo>
                    <a:pt x="1875262" y="1093526"/>
                  </a:lnTo>
                  <a:lnTo>
                    <a:pt x="1866784" y="1139058"/>
                  </a:lnTo>
                  <a:lnTo>
                    <a:pt x="1856084" y="1184120"/>
                  </a:lnTo>
                  <a:lnTo>
                    <a:pt x="1843182" y="1228602"/>
                  </a:lnTo>
                  <a:lnTo>
                    <a:pt x="1828117" y="1272399"/>
                  </a:lnTo>
                  <a:lnTo>
                    <a:pt x="1810919" y="1315403"/>
                  </a:lnTo>
                  <a:lnTo>
                    <a:pt x="1791631" y="1357511"/>
                  </a:lnTo>
                  <a:lnTo>
                    <a:pt x="1770301" y="1398621"/>
                  </a:lnTo>
                  <a:lnTo>
                    <a:pt x="1746980" y="1438638"/>
                  </a:lnTo>
                  <a:lnTo>
                    <a:pt x="1721722" y="1477460"/>
                  </a:lnTo>
                  <a:lnTo>
                    <a:pt x="1694592" y="1514997"/>
                  </a:lnTo>
                  <a:lnTo>
                    <a:pt x="1665651" y="1551156"/>
                  </a:lnTo>
                  <a:lnTo>
                    <a:pt x="1634971" y="1585854"/>
                  </a:lnTo>
                  <a:lnTo>
                    <a:pt x="1602626" y="1619003"/>
                  </a:lnTo>
                  <a:lnTo>
                    <a:pt x="1568692" y="1650525"/>
                  </a:lnTo>
                  <a:lnTo>
                    <a:pt x="1533253" y="1680345"/>
                  </a:lnTo>
                  <a:lnTo>
                    <a:pt x="1496394" y="1708388"/>
                  </a:lnTo>
                  <a:lnTo>
                    <a:pt x="1458204" y="1734589"/>
                  </a:lnTo>
                  <a:lnTo>
                    <a:pt x="1418771" y="1758886"/>
                  </a:lnTo>
                  <a:lnTo>
                    <a:pt x="1378196" y="1781219"/>
                  </a:lnTo>
                  <a:lnTo>
                    <a:pt x="1336574" y="1801534"/>
                  </a:lnTo>
                  <a:lnTo>
                    <a:pt x="1294005" y="1819781"/>
                  </a:lnTo>
                  <a:lnTo>
                    <a:pt x="1250590" y="1835918"/>
                  </a:lnTo>
                  <a:lnTo>
                    <a:pt x="1206439" y="1849907"/>
                  </a:lnTo>
                  <a:lnTo>
                    <a:pt x="1161652" y="1861711"/>
                  </a:lnTo>
                  <a:lnTo>
                    <a:pt x="1116343" y="1871302"/>
                  </a:lnTo>
                  <a:lnTo>
                    <a:pt x="1070615" y="1878659"/>
                  </a:lnTo>
                  <a:lnTo>
                    <a:pt x="1024582" y="1883765"/>
                  </a:lnTo>
                  <a:lnTo>
                    <a:pt x="978353" y="1886606"/>
                  </a:lnTo>
                  <a:lnTo>
                    <a:pt x="943622" y="1887245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965130" y="7182184"/>
              <a:ext cx="1318895" cy="1318895"/>
            </a:xfrm>
            <a:custGeom>
              <a:avLst/>
              <a:gdLst/>
              <a:ahLst/>
              <a:cxnLst/>
              <a:rect l="l" t="t" r="r" b="b"/>
              <a:pathLst>
                <a:path w="1318895" h="1318895">
                  <a:moveTo>
                    <a:pt x="659269" y="1318539"/>
                  </a:moveTo>
                  <a:lnTo>
                    <a:pt x="606804" y="1316496"/>
                  </a:lnTo>
                  <a:lnTo>
                    <a:pt x="555142" y="1310417"/>
                  </a:lnTo>
                  <a:lnTo>
                    <a:pt x="504469" y="1300376"/>
                  </a:lnTo>
                  <a:lnTo>
                    <a:pt x="454973" y="1286447"/>
                  </a:lnTo>
                  <a:lnTo>
                    <a:pt x="406839" y="1268705"/>
                  </a:lnTo>
                  <a:lnTo>
                    <a:pt x="360255" y="1247224"/>
                  </a:lnTo>
                  <a:lnTo>
                    <a:pt x="315407" y="1222079"/>
                  </a:lnTo>
                  <a:lnTo>
                    <a:pt x="272481" y="1193342"/>
                  </a:lnTo>
                  <a:lnTo>
                    <a:pt x="231664" y="1161090"/>
                  </a:lnTo>
                  <a:lnTo>
                    <a:pt x="193143" y="1125396"/>
                  </a:lnTo>
                  <a:lnTo>
                    <a:pt x="157449" y="1086875"/>
                  </a:lnTo>
                  <a:lnTo>
                    <a:pt x="125196" y="1046058"/>
                  </a:lnTo>
                  <a:lnTo>
                    <a:pt x="96460" y="1003132"/>
                  </a:lnTo>
                  <a:lnTo>
                    <a:pt x="71314" y="958284"/>
                  </a:lnTo>
                  <a:lnTo>
                    <a:pt x="49833" y="911700"/>
                  </a:lnTo>
                  <a:lnTo>
                    <a:pt x="32091" y="863566"/>
                  </a:lnTo>
                  <a:lnTo>
                    <a:pt x="18163" y="814070"/>
                  </a:lnTo>
                  <a:lnTo>
                    <a:pt x="8122" y="763397"/>
                  </a:lnTo>
                  <a:lnTo>
                    <a:pt x="2042" y="711735"/>
                  </a:lnTo>
                  <a:lnTo>
                    <a:pt x="0" y="659269"/>
                  </a:lnTo>
                  <a:lnTo>
                    <a:pt x="2042" y="606804"/>
                  </a:lnTo>
                  <a:lnTo>
                    <a:pt x="8122" y="555142"/>
                  </a:lnTo>
                  <a:lnTo>
                    <a:pt x="18163" y="504469"/>
                  </a:lnTo>
                  <a:lnTo>
                    <a:pt x="32091" y="454973"/>
                  </a:lnTo>
                  <a:lnTo>
                    <a:pt x="49833" y="406839"/>
                  </a:lnTo>
                  <a:lnTo>
                    <a:pt x="71314" y="360255"/>
                  </a:lnTo>
                  <a:lnTo>
                    <a:pt x="96460" y="315407"/>
                  </a:lnTo>
                  <a:lnTo>
                    <a:pt x="125196" y="272481"/>
                  </a:lnTo>
                  <a:lnTo>
                    <a:pt x="157449" y="231664"/>
                  </a:lnTo>
                  <a:lnTo>
                    <a:pt x="193143" y="193143"/>
                  </a:lnTo>
                  <a:lnTo>
                    <a:pt x="231664" y="157449"/>
                  </a:lnTo>
                  <a:lnTo>
                    <a:pt x="272481" y="125196"/>
                  </a:lnTo>
                  <a:lnTo>
                    <a:pt x="315407" y="96460"/>
                  </a:lnTo>
                  <a:lnTo>
                    <a:pt x="360255" y="71314"/>
                  </a:lnTo>
                  <a:lnTo>
                    <a:pt x="406839" y="49833"/>
                  </a:lnTo>
                  <a:lnTo>
                    <a:pt x="454973" y="32091"/>
                  </a:lnTo>
                  <a:lnTo>
                    <a:pt x="504469" y="18163"/>
                  </a:lnTo>
                  <a:lnTo>
                    <a:pt x="555142" y="8122"/>
                  </a:lnTo>
                  <a:lnTo>
                    <a:pt x="606804" y="2042"/>
                  </a:lnTo>
                  <a:lnTo>
                    <a:pt x="659269" y="0"/>
                  </a:lnTo>
                  <a:lnTo>
                    <a:pt x="711735" y="2042"/>
                  </a:lnTo>
                  <a:lnTo>
                    <a:pt x="763397" y="8122"/>
                  </a:lnTo>
                  <a:lnTo>
                    <a:pt x="814070" y="18163"/>
                  </a:lnTo>
                  <a:lnTo>
                    <a:pt x="863566" y="32091"/>
                  </a:lnTo>
                  <a:lnTo>
                    <a:pt x="883731" y="39524"/>
                  </a:lnTo>
                  <a:lnTo>
                    <a:pt x="659269" y="39524"/>
                  </a:lnTo>
                  <a:lnTo>
                    <a:pt x="609948" y="41449"/>
                  </a:lnTo>
                  <a:lnTo>
                    <a:pt x="561385" y="47174"/>
                  </a:lnTo>
                  <a:lnTo>
                    <a:pt x="513756" y="56627"/>
                  </a:lnTo>
                  <a:lnTo>
                    <a:pt x="467233" y="69736"/>
                  </a:lnTo>
                  <a:lnTo>
                    <a:pt x="421990" y="86427"/>
                  </a:lnTo>
                  <a:lnTo>
                    <a:pt x="378202" y="106627"/>
                  </a:lnTo>
                  <a:lnTo>
                    <a:pt x="336043" y="130265"/>
                  </a:lnTo>
                  <a:lnTo>
                    <a:pt x="295685" y="157267"/>
                  </a:lnTo>
                  <a:lnTo>
                    <a:pt x="257304" y="187561"/>
                  </a:lnTo>
                  <a:lnTo>
                    <a:pt x="221074" y="221074"/>
                  </a:lnTo>
                  <a:lnTo>
                    <a:pt x="187561" y="257304"/>
                  </a:lnTo>
                  <a:lnTo>
                    <a:pt x="157267" y="295685"/>
                  </a:lnTo>
                  <a:lnTo>
                    <a:pt x="130265" y="336043"/>
                  </a:lnTo>
                  <a:lnTo>
                    <a:pt x="106627" y="378202"/>
                  </a:lnTo>
                  <a:lnTo>
                    <a:pt x="86427" y="421990"/>
                  </a:lnTo>
                  <a:lnTo>
                    <a:pt x="69736" y="467233"/>
                  </a:lnTo>
                  <a:lnTo>
                    <a:pt x="56627" y="513756"/>
                  </a:lnTo>
                  <a:lnTo>
                    <a:pt x="47174" y="561385"/>
                  </a:lnTo>
                  <a:lnTo>
                    <a:pt x="41449" y="609948"/>
                  </a:lnTo>
                  <a:lnTo>
                    <a:pt x="39524" y="659269"/>
                  </a:lnTo>
                  <a:lnTo>
                    <a:pt x="41449" y="708591"/>
                  </a:lnTo>
                  <a:lnTo>
                    <a:pt x="47174" y="757153"/>
                  </a:lnTo>
                  <a:lnTo>
                    <a:pt x="56627" y="804783"/>
                  </a:lnTo>
                  <a:lnTo>
                    <a:pt x="69736" y="851306"/>
                  </a:lnTo>
                  <a:lnTo>
                    <a:pt x="86427" y="896549"/>
                  </a:lnTo>
                  <a:lnTo>
                    <a:pt x="106627" y="940337"/>
                  </a:lnTo>
                  <a:lnTo>
                    <a:pt x="130265" y="982496"/>
                  </a:lnTo>
                  <a:lnTo>
                    <a:pt x="157267" y="1022853"/>
                  </a:lnTo>
                  <a:lnTo>
                    <a:pt x="187561" y="1061234"/>
                  </a:lnTo>
                  <a:lnTo>
                    <a:pt x="221074" y="1097465"/>
                  </a:lnTo>
                  <a:lnTo>
                    <a:pt x="257304" y="1130978"/>
                  </a:lnTo>
                  <a:lnTo>
                    <a:pt x="295685" y="1161272"/>
                  </a:lnTo>
                  <a:lnTo>
                    <a:pt x="336043" y="1188274"/>
                  </a:lnTo>
                  <a:lnTo>
                    <a:pt x="378202" y="1211912"/>
                  </a:lnTo>
                  <a:lnTo>
                    <a:pt x="421990" y="1232112"/>
                  </a:lnTo>
                  <a:lnTo>
                    <a:pt x="467233" y="1248803"/>
                  </a:lnTo>
                  <a:lnTo>
                    <a:pt x="513756" y="1261912"/>
                  </a:lnTo>
                  <a:lnTo>
                    <a:pt x="561385" y="1271365"/>
                  </a:lnTo>
                  <a:lnTo>
                    <a:pt x="609948" y="1277090"/>
                  </a:lnTo>
                  <a:lnTo>
                    <a:pt x="659269" y="1279015"/>
                  </a:lnTo>
                  <a:lnTo>
                    <a:pt x="883731" y="1279015"/>
                  </a:lnTo>
                  <a:lnTo>
                    <a:pt x="863566" y="1286447"/>
                  </a:lnTo>
                  <a:lnTo>
                    <a:pt x="814070" y="1300376"/>
                  </a:lnTo>
                  <a:lnTo>
                    <a:pt x="763397" y="1310417"/>
                  </a:lnTo>
                  <a:lnTo>
                    <a:pt x="711735" y="1316496"/>
                  </a:lnTo>
                  <a:lnTo>
                    <a:pt x="659269" y="1318539"/>
                  </a:lnTo>
                  <a:close/>
                </a:path>
                <a:path w="1318895" h="1318895">
                  <a:moveTo>
                    <a:pt x="883731" y="1279015"/>
                  </a:moveTo>
                  <a:lnTo>
                    <a:pt x="659269" y="1279015"/>
                  </a:lnTo>
                  <a:lnTo>
                    <a:pt x="708591" y="1277090"/>
                  </a:lnTo>
                  <a:lnTo>
                    <a:pt x="757153" y="1271365"/>
                  </a:lnTo>
                  <a:lnTo>
                    <a:pt x="804783" y="1261912"/>
                  </a:lnTo>
                  <a:lnTo>
                    <a:pt x="851306" y="1248803"/>
                  </a:lnTo>
                  <a:lnTo>
                    <a:pt x="896549" y="1232112"/>
                  </a:lnTo>
                  <a:lnTo>
                    <a:pt x="940337" y="1211912"/>
                  </a:lnTo>
                  <a:lnTo>
                    <a:pt x="982496" y="1188274"/>
                  </a:lnTo>
                  <a:lnTo>
                    <a:pt x="1022853" y="1161272"/>
                  </a:lnTo>
                  <a:lnTo>
                    <a:pt x="1061234" y="1130978"/>
                  </a:lnTo>
                  <a:lnTo>
                    <a:pt x="1097465" y="1097465"/>
                  </a:lnTo>
                  <a:lnTo>
                    <a:pt x="1130978" y="1061234"/>
                  </a:lnTo>
                  <a:lnTo>
                    <a:pt x="1161272" y="1022853"/>
                  </a:lnTo>
                  <a:lnTo>
                    <a:pt x="1188274" y="982496"/>
                  </a:lnTo>
                  <a:lnTo>
                    <a:pt x="1211912" y="940337"/>
                  </a:lnTo>
                  <a:lnTo>
                    <a:pt x="1232112" y="896549"/>
                  </a:lnTo>
                  <a:lnTo>
                    <a:pt x="1248803" y="851306"/>
                  </a:lnTo>
                  <a:lnTo>
                    <a:pt x="1261912" y="804783"/>
                  </a:lnTo>
                  <a:lnTo>
                    <a:pt x="1271365" y="757153"/>
                  </a:lnTo>
                  <a:lnTo>
                    <a:pt x="1277090" y="708591"/>
                  </a:lnTo>
                  <a:lnTo>
                    <a:pt x="1279015" y="659269"/>
                  </a:lnTo>
                  <a:lnTo>
                    <a:pt x="1277090" y="609948"/>
                  </a:lnTo>
                  <a:lnTo>
                    <a:pt x="1271365" y="561385"/>
                  </a:lnTo>
                  <a:lnTo>
                    <a:pt x="1261912" y="513756"/>
                  </a:lnTo>
                  <a:lnTo>
                    <a:pt x="1248803" y="467233"/>
                  </a:lnTo>
                  <a:lnTo>
                    <a:pt x="1232112" y="421990"/>
                  </a:lnTo>
                  <a:lnTo>
                    <a:pt x="1211912" y="378202"/>
                  </a:lnTo>
                  <a:lnTo>
                    <a:pt x="1188274" y="336043"/>
                  </a:lnTo>
                  <a:lnTo>
                    <a:pt x="1161272" y="295685"/>
                  </a:lnTo>
                  <a:lnTo>
                    <a:pt x="1130978" y="257304"/>
                  </a:lnTo>
                  <a:lnTo>
                    <a:pt x="1097465" y="221074"/>
                  </a:lnTo>
                  <a:lnTo>
                    <a:pt x="1061234" y="187561"/>
                  </a:lnTo>
                  <a:lnTo>
                    <a:pt x="1022853" y="157267"/>
                  </a:lnTo>
                  <a:lnTo>
                    <a:pt x="982496" y="130265"/>
                  </a:lnTo>
                  <a:lnTo>
                    <a:pt x="940337" y="106627"/>
                  </a:lnTo>
                  <a:lnTo>
                    <a:pt x="896549" y="86427"/>
                  </a:lnTo>
                  <a:lnTo>
                    <a:pt x="851306" y="69736"/>
                  </a:lnTo>
                  <a:lnTo>
                    <a:pt x="804783" y="56627"/>
                  </a:lnTo>
                  <a:lnTo>
                    <a:pt x="757153" y="47174"/>
                  </a:lnTo>
                  <a:lnTo>
                    <a:pt x="708591" y="41449"/>
                  </a:lnTo>
                  <a:lnTo>
                    <a:pt x="659269" y="39524"/>
                  </a:lnTo>
                  <a:lnTo>
                    <a:pt x="883731" y="39524"/>
                  </a:lnTo>
                  <a:lnTo>
                    <a:pt x="958284" y="71314"/>
                  </a:lnTo>
                  <a:lnTo>
                    <a:pt x="1003132" y="96460"/>
                  </a:lnTo>
                  <a:lnTo>
                    <a:pt x="1046058" y="125196"/>
                  </a:lnTo>
                  <a:lnTo>
                    <a:pt x="1086875" y="157449"/>
                  </a:lnTo>
                  <a:lnTo>
                    <a:pt x="1125396" y="193143"/>
                  </a:lnTo>
                  <a:lnTo>
                    <a:pt x="1161090" y="231728"/>
                  </a:lnTo>
                  <a:lnTo>
                    <a:pt x="1193342" y="272582"/>
                  </a:lnTo>
                  <a:lnTo>
                    <a:pt x="1222079" y="315523"/>
                  </a:lnTo>
                  <a:lnTo>
                    <a:pt x="1247224" y="360369"/>
                  </a:lnTo>
                  <a:lnTo>
                    <a:pt x="1268705" y="406938"/>
                  </a:lnTo>
                  <a:lnTo>
                    <a:pt x="1286447" y="455049"/>
                  </a:lnTo>
                  <a:lnTo>
                    <a:pt x="1300376" y="504519"/>
                  </a:lnTo>
                  <a:lnTo>
                    <a:pt x="1310417" y="555167"/>
                  </a:lnTo>
                  <a:lnTo>
                    <a:pt x="1316496" y="606804"/>
                  </a:lnTo>
                  <a:lnTo>
                    <a:pt x="1318539" y="659269"/>
                  </a:lnTo>
                  <a:lnTo>
                    <a:pt x="1316496" y="711735"/>
                  </a:lnTo>
                  <a:lnTo>
                    <a:pt x="1310417" y="763397"/>
                  </a:lnTo>
                  <a:lnTo>
                    <a:pt x="1300376" y="814070"/>
                  </a:lnTo>
                  <a:lnTo>
                    <a:pt x="1286447" y="863566"/>
                  </a:lnTo>
                  <a:lnTo>
                    <a:pt x="1268705" y="911700"/>
                  </a:lnTo>
                  <a:lnTo>
                    <a:pt x="1247224" y="958284"/>
                  </a:lnTo>
                  <a:lnTo>
                    <a:pt x="1222079" y="1003132"/>
                  </a:lnTo>
                  <a:lnTo>
                    <a:pt x="1193342" y="1046058"/>
                  </a:lnTo>
                  <a:lnTo>
                    <a:pt x="1161090" y="1086875"/>
                  </a:lnTo>
                  <a:lnTo>
                    <a:pt x="1125396" y="1125396"/>
                  </a:lnTo>
                  <a:lnTo>
                    <a:pt x="1086875" y="1161090"/>
                  </a:lnTo>
                  <a:lnTo>
                    <a:pt x="1046058" y="1193342"/>
                  </a:lnTo>
                  <a:lnTo>
                    <a:pt x="1003132" y="1222079"/>
                  </a:lnTo>
                  <a:lnTo>
                    <a:pt x="958284" y="1247224"/>
                  </a:lnTo>
                  <a:lnTo>
                    <a:pt x="911700" y="1268705"/>
                  </a:lnTo>
                  <a:lnTo>
                    <a:pt x="883731" y="1279015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grpSp>
        <p:nvGrpSpPr>
          <p:cNvPr id="6" name="object 6"/>
          <p:cNvGrpSpPr/>
          <p:nvPr/>
        </p:nvGrpSpPr>
        <p:grpSpPr>
          <a:xfrm>
            <a:off x="14430816" y="0"/>
            <a:ext cx="3857625" cy="5491480"/>
            <a:chOff x="14430816" y="0"/>
            <a:chExt cx="3857625" cy="5491480"/>
          </a:xfrm>
        </p:grpSpPr>
        <p:sp>
          <p:nvSpPr>
            <p:cNvPr id="7" name="object 7"/>
            <p:cNvSpPr/>
            <p:nvPr/>
          </p:nvSpPr>
          <p:spPr>
            <a:xfrm>
              <a:off x="14430807" y="0"/>
              <a:ext cx="3857625" cy="3162300"/>
            </a:xfrm>
            <a:custGeom>
              <a:avLst/>
              <a:gdLst/>
              <a:ahLst/>
              <a:cxnLst/>
              <a:rect l="l" t="t" r="r" b="b"/>
              <a:pathLst>
                <a:path w="3857625" h="3162300">
                  <a:moveTo>
                    <a:pt x="2709405" y="0"/>
                  </a:moveTo>
                  <a:lnTo>
                    <a:pt x="0" y="0"/>
                  </a:lnTo>
                  <a:lnTo>
                    <a:pt x="0" y="3161906"/>
                  </a:lnTo>
                  <a:lnTo>
                    <a:pt x="2709405" y="3161906"/>
                  </a:lnTo>
                  <a:lnTo>
                    <a:pt x="2709405" y="0"/>
                  </a:lnTo>
                  <a:close/>
                </a:path>
                <a:path w="3857625" h="3162300">
                  <a:moveTo>
                    <a:pt x="3857180" y="0"/>
                  </a:moveTo>
                  <a:lnTo>
                    <a:pt x="2833230" y="0"/>
                  </a:lnTo>
                  <a:lnTo>
                    <a:pt x="2833230" y="3161906"/>
                  </a:lnTo>
                  <a:lnTo>
                    <a:pt x="3857180" y="3161906"/>
                  </a:lnTo>
                  <a:lnTo>
                    <a:pt x="3857180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7140214" y="0"/>
              <a:ext cx="123825" cy="5491480"/>
            </a:xfrm>
            <a:custGeom>
              <a:avLst/>
              <a:gdLst/>
              <a:ahLst/>
              <a:cxnLst/>
              <a:rect l="l" t="t" r="r" b="b"/>
              <a:pathLst>
                <a:path w="123825" h="5491480">
                  <a:moveTo>
                    <a:pt x="0" y="0"/>
                  </a:moveTo>
                  <a:lnTo>
                    <a:pt x="123824" y="0"/>
                  </a:lnTo>
                  <a:lnTo>
                    <a:pt x="123824" y="5491215"/>
                  </a:lnTo>
                  <a:lnTo>
                    <a:pt x="0" y="54912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18F9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1233834" y="1281224"/>
            <a:ext cx="5341620" cy="2692400"/>
          </a:xfrm>
          <a:prstGeom prst="rect">
            <a:avLst/>
          </a:prstGeom>
        </p:spPr>
        <p:txBody>
          <a:bodyPr vert="horz" wrap="square" lIns="0" tIns="2032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600"/>
              </a:spcBef>
            </a:pPr>
            <a:r>
              <a:rPr sz="7500" spc="835" dirty="0">
                <a:solidFill>
                  <a:srgbClr val="FDFDFD"/>
                </a:solidFill>
              </a:rPr>
              <a:t>OUR</a:t>
            </a:r>
            <a:endParaRPr sz="7500"/>
          </a:p>
          <a:p>
            <a:pPr marL="12700">
              <a:lnSpc>
                <a:spcPct val="100000"/>
              </a:lnSpc>
              <a:spcBef>
                <a:spcPts val="1500"/>
              </a:spcBef>
            </a:pPr>
            <a:r>
              <a:rPr sz="7500" spc="815" dirty="0">
                <a:solidFill>
                  <a:srgbClr val="FDFDFD"/>
                </a:solidFill>
              </a:rPr>
              <a:t>P</a:t>
            </a:r>
            <a:r>
              <a:rPr sz="7500" spc="985" dirty="0">
                <a:solidFill>
                  <a:srgbClr val="FDFDFD"/>
                </a:solidFill>
              </a:rPr>
              <a:t>U</a:t>
            </a:r>
            <a:r>
              <a:rPr sz="7500" spc="775" dirty="0">
                <a:solidFill>
                  <a:srgbClr val="FDFDFD"/>
                </a:solidFill>
              </a:rPr>
              <a:t>R</a:t>
            </a:r>
            <a:r>
              <a:rPr sz="7500" spc="815" dirty="0">
                <a:solidFill>
                  <a:srgbClr val="FDFDFD"/>
                </a:solidFill>
              </a:rPr>
              <a:t>P</a:t>
            </a:r>
            <a:r>
              <a:rPr sz="7500" spc="1565" dirty="0">
                <a:solidFill>
                  <a:srgbClr val="FDFDFD"/>
                </a:solidFill>
              </a:rPr>
              <a:t>O</a:t>
            </a:r>
            <a:r>
              <a:rPr sz="7500" spc="860" dirty="0">
                <a:solidFill>
                  <a:srgbClr val="FDFDFD"/>
                </a:solidFill>
              </a:rPr>
              <a:t>S</a:t>
            </a:r>
            <a:r>
              <a:rPr sz="7500" spc="-655" dirty="0">
                <a:solidFill>
                  <a:srgbClr val="FDFDFD"/>
                </a:solidFill>
              </a:rPr>
              <a:t>E</a:t>
            </a:r>
            <a:endParaRPr sz="7500"/>
          </a:p>
        </p:txBody>
      </p:sp>
      <p:sp>
        <p:nvSpPr>
          <p:cNvPr id="10" name="object 10"/>
          <p:cNvSpPr/>
          <p:nvPr/>
        </p:nvSpPr>
        <p:spPr>
          <a:xfrm>
            <a:off x="0" y="4563953"/>
            <a:ext cx="8506460" cy="123825"/>
          </a:xfrm>
          <a:custGeom>
            <a:avLst/>
            <a:gdLst/>
            <a:ahLst/>
            <a:cxnLst/>
            <a:rect l="l" t="t" r="r" b="b"/>
            <a:pathLst>
              <a:path w="8506460" h="123825">
                <a:moveTo>
                  <a:pt x="0" y="0"/>
                </a:moveTo>
                <a:lnTo>
                  <a:pt x="8505840" y="0"/>
                </a:lnTo>
                <a:lnTo>
                  <a:pt x="8505840" y="123824"/>
                </a:lnTo>
                <a:lnTo>
                  <a:pt x="0" y="123824"/>
                </a:lnTo>
                <a:lnTo>
                  <a:pt x="0" y="0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0" y="0"/>
            <a:ext cx="808355" cy="1014730"/>
          </a:xfrm>
          <a:custGeom>
            <a:avLst/>
            <a:gdLst/>
            <a:ahLst/>
            <a:cxnLst/>
            <a:rect l="l" t="t" r="r" b="b"/>
            <a:pathLst>
              <a:path w="808355" h="1014730">
                <a:moveTo>
                  <a:pt x="807796" y="1014477"/>
                </a:moveTo>
                <a:lnTo>
                  <a:pt x="0" y="1014477"/>
                </a:lnTo>
                <a:lnTo>
                  <a:pt x="0" y="0"/>
                </a:lnTo>
                <a:lnTo>
                  <a:pt x="807796" y="0"/>
                </a:lnTo>
                <a:lnTo>
                  <a:pt x="807796" y="1014477"/>
                </a:lnTo>
                <a:close/>
              </a:path>
            </a:pathLst>
          </a:custGeom>
          <a:solidFill>
            <a:srgbClr val="FDFDFD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230310" y="1403723"/>
            <a:ext cx="5932490" cy="729687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lang="en-GB" sz="4650" b="1" spc="735" dirty="0" smtClean="0">
                <a:solidFill>
                  <a:srgbClr val="04373F"/>
                </a:solidFill>
                <a:latin typeface="Arial" panose="020B0604020202020204"/>
                <a:cs typeface="Arial" panose="020B0604020202020204"/>
              </a:rPr>
              <a:t>ARSITEKTUR</a:t>
            </a:r>
            <a:endParaRPr sz="465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524000" y="2437843"/>
            <a:ext cx="15915006" cy="719440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r>
              <a:rPr lang="en-US" sz="4400" dirty="0" smtClean="0">
                <a:latin typeface="Bahnschrift Light" pitchFamily="34" charset="0"/>
              </a:rPr>
              <a:t>House </a:t>
            </a:r>
            <a:r>
              <a:rPr lang="en-US" sz="4400" dirty="0">
                <a:latin typeface="Bahnschrift Light" pitchFamily="34" charset="0"/>
              </a:rPr>
              <a:t>Project </a:t>
            </a:r>
            <a:r>
              <a:rPr lang="en-US" sz="4400" dirty="0" err="1" smtClean="0">
                <a:latin typeface="Bahnschrift Light" pitchFamily="34" charset="0"/>
              </a:rPr>
              <a:t>menghadirkan</a:t>
            </a:r>
            <a:r>
              <a:rPr lang="en-US" sz="4400" dirty="0" smtClean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berbagai</a:t>
            </a:r>
            <a:r>
              <a:rPr lang="en-US" sz="4400" dirty="0">
                <a:latin typeface="Bahnschrift Light" pitchFamily="34" charset="0"/>
              </a:rPr>
              <a:t>  </a:t>
            </a:r>
            <a:r>
              <a:rPr lang="en-US" sz="4400" dirty="0" err="1">
                <a:latin typeface="Bahnschrift Light" pitchFamily="34" charset="0"/>
              </a:rPr>
              <a:t>jenis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pilihan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desain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arsitektur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bisa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itu</a:t>
            </a:r>
            <a:r>
              <a:rPr lang="en-US" sz="4400" dirty="0">
                <a:latin typeface="Bahnschrift Light" pitchFamily="34" charset="0"/>
              </a:rPr>
              <a:t> </a:t>
            </a:r>
          </a:p>
          <a:p>
            <a:r>
              <a:rPr lang="en-US" sz="4400" dirty="0" err="1">
                <a:latin typeface="Bahnschrift Light" pitchFamily="34" charset="0"/>
              </a:rPr>
              <a:t>Rumah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sederhana</a:t>
            </a:r>
            <a:endParaRPr lang="en-US" sz="4400" dirty="0">
              <a:latin typeface="Bahnschrift Light" pitchFamily="34" charset="0"/>
            </a:endParaRPr>
          </a:p>
          <a:p>
            <a:r>
              <a:rPr lang="en-US" sz="4400" dirty="0" err="1">
                <a:latin typeface="Bahnschrift Light" pitchFamily="34" charset="0"/>
              </a:rPr>
              <a:t>Rumah</a:t>
            </a:r>
            <a:r>
              <a:rPr lang="en-US" sz="4400" dirty="0">
                <a:latin typeface="Bahnschrift Light" pitchFamily="34" charset="0"/>
              </a:rPr>
              <a:t> </a:t>
            </a:r>
            <a:r>
              <a:rPr lang="en-US" sz="4400" dirty="0" err="1">
                <a:latin typeface="Bahnschrift Light" pitchFamily="34" charset="0"/>
              </a:rPr>
              <a:t>minimalis</a:t>
            </a:r>
            <a:endParaRPr lang="en-US" sz="4400" dirty="0">
              <a:latin typeface="Bahnschrift Light" pitchFamily="34" charset="0"/>
            </a:endParaRPr>
          </a:p>
          <a:p>
            <a:r>
              <a:rPr lang="en-US" sz="4400" dirty="0" err="1">
                <a:latin typeface="Bahnschrift Light" pitchFamily="34" charset="0"/>
              </a:rPr>
              <a:t>Rumah</a:t>
            </a:r>
            <a:r>
              <a:rPr lang="en-US" sz="4400" dirty="0">
                <a:latin typeface="Bahnschrift Light" pitchFamily="34" charset="0"/>
              </a:rPr>
              <a:t> modern</a:t>
            </a:r>
          </a:p>
          <a:p>
            <a:pPr marL="12700" marR="5080">
              <a:lnSpc>
                <a:spcPct val="126000"/>
              </a:lnSpc>
              <a:spcBef>
                <a:spcPts val="95"/>
              </a:spcBef>
            </a:pPr>
            <a:endParaRPr sz="3750" spc="-35" dirty="0">
              <a:solidFill>
                <a:srgbClr val="04373F"/>
              </a:solidFill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ct val="126000"/>
              </a:lnSpc>
              <a:spcBef>
                <a:spcPts val="95"/>
              </a:spcBef>
            </a:pPr>
            <a:endParaRPr sz="3750" dirty="0"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ct val="126000"/>
              </a:lnSpc>
              <a:spcBef>
                <a:spcPts val="95"/>
              </a:spcBef>
            </a:pPr>
            <a:endParaRPr sz="3750" dirty="0"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ct val="126000"/>
              </a:lnSpc>
              <a:spcBef>
                <a:spcPts val="95"/>
              </a:spcBef>
            </a:pPr>
            <a:r>
              <a:rPr lang="en-GB" sz="4000" dirty="0">
                <a:latin typeface="Arial" panose="020B0604020202020204"/>
                <a:cs typeface="Arial" panose="020B0604020202020204"/>
              </a:rPr>
              <a:t>file web : </a:t>
            </a:r>
            <a:r>
              <a:rPr lang="en-GB" sz="4000" dirty="0">
                <a:latin typeface="Arial" panose="020B0604020202020204"/>
                <a:cs typeface="Arial" panose="020B0604020202020204"/>
                <a:hlinkClick r:id="rId2"/>
              </a:rPr>
              <a:t>https://</a:t>
            </a:r>
            <a:r>
              <a:rPr lang="en-GB" sz="4000" dirty="0" smtClean="0">
                <a:latin typeface="Arial" panose="020B0604020202020204"/>
                <a:cs typeface="Arial" panose="020B0604020202020204"/>
                <a:hlinkClick r:id="rId2"/>
              </a:rPr>
              <a:t>github.com/teknikpagi/rumah</a:t>
            </a:r>
            <a:endParaRPr lang="en-GB" sz="4000" dirty="0" smtClean="0">
              <a:latin typeface="Arial" panose="020B0604020202020204"/>
              <a:cs typeface="Arial" panose="020B0604020202020204"/>
            </a:endParaRPr>
          </a:p>
          <a:p>
            <a:pPr marL="12700" marR="5080">
              <a:lnSpc>
                <a:spcPct val="126000"/>
              </a:lnSpc>
              <a:spcBef>
                <a:spcPts val="95"/>
              </a:spcBef>
            </a:pPr>
            <a:r>
              <a:rPr lang="en-GB" sz="4000" dirty="0" err="1" smtClean="0">
                <a:latin typeface="Arial" panose="020B0604020202020204"/>
                <a:cs typeface="Arial" panose="020B0604020202020204"/>
              </a:rPr>
              <a:t>kunjungi</a:t>
            </a:r>
            <a:r>
              <a:rPr lang="en-GB" sz="4000" dirty="0" smtClean="0">
                <a:latin typeface="Arial" panose="020B0604020202020204"/>
                <a:cs typeface="Arial" panose="020B0604020202020204"/>
              </a:rPr>
              <a:t> </a:t>
            </a:r>
            <a:r>
              <a:rPr lang="en-GB" sz="4000" dirty="0" err="1">
                <a:latin typeface="Arial" panose="020B0604020202020204"/>
                <a:cs typeface="Arial" panose="020B0604020202020204"/>
              </a:rPr>
              <a:t>situs</a:t>
            </a:r>
            <a:r>
              <a:rPr lang="en-GB" sz="4000" dirty="0">
                <a:latin typeface="Arial" panose="020B0604020202020204"/>
                <a:cs typeface="Arial" panose="020B0604020202020204"/>
              </a:rPr>
              <a:t> </a:t>
            </a:r>
            <a:r>
              <a:rPr lang="en-GB" sz="4000" dirty="0" smtClean="0">
                <a:latin typeface="Arial" panose="020B0604020202020204"/>
                <a:cs typeface="Arial" panose="020B0604020202020204"/>
              </a:rPr>
              <a:t>web </a:t>
            </a:r>
            <a:r>
              <a:rPr lang="en-GB" sz="4000" dirty="0" smtClean="0">
                <a:latin typeface="Arial" panose="020B0604020202020204"/>
                <a:cs typeface="Arial" panose="020B0604020202020204"/>
              </a:rPr>
              <a:t>: </a:t>
            </a:r>
            <a:r>
              <a:rPr lang="en-GB" sz="4000" dirty="0">
                <a:latin typeface="Arial" panose="020B0604020202020204"/>
                <a:cs typeface="Arial" panose="020B0604020202020204"/>
              </a:rPr>
              <a:t>http://bit.ly/HouseProjectdesain</a:t>
            </a:r>
            <a:endParaRPr lang="en-GB" sz="4000" dirty="0">
              <a:latin typeface="Arial" panose="020B0604020202020204"/>
              <a:cs typeface="Arial" panose="020B0604020202020204"/>
            </a:endParaRPr>
          </a:p>
        </p:txBody>
      </p:sp>
      <p:sp>
        <p:nvSpPr>
          <p:cNvPr id="4" name="object 4"/>
          <p:cNvSpPr/>
          <p:nvPr/>
        </p:nvSpPr>
        <p:spPr>
          <a:xfrm>
            <a:off x="0" y="6842912"/>
            <a:ext cx="12303760" cy="9525"/>
          </a:xfrm>
          <a:custGeom>
            <a:avLst/>
            <a:gdLst/>
            <a:ahLst/>
            <a:cxnLst/>
            <a:rect l="l" t="t" r="r" b="b"/>
            <a:pathLst>
              <a:path w="12303760" h="9525">
                <a:moveTo>
                  <a:pt x="0" y="0"/>
                </a:moveTo>
                <a:lnTo>
                  <a:pt x="12303221" y="0"/>
                </a:lnTo>
                <a:lnTo>
                  <a:pt x="12303221" y="9524"/>
                </a:lnTo>
                <a:lnTo>
                  <a:pt x="0" y="9524"/>
                </a:lnTo>
                <a:lnTo>
                  <a:pt x="0" y="0"/>
                </a:lnTo>
                <a:close/>
              </a:path>
            </a:pathLst>
          </a:custGeom>
          <a:solidFill>
            <a:srgbClr val="04373F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5" name="object 5"/>
          <p:cNvGrpSpPr/>
          <p:nvPr/>
        </p:nvGrpSpPr>
        <p:grpSpPr>
          <a:xfrm>
            <a:off x="12532471" y="5373645"/>
            <a:ext cx="1558925" cy="1319530"/>
            <a:chOff x="12532471" y="5373645"/>
            <a:chExt cx="1558925" cy="1319530"/>
          </a:xfrm>
        </p:grpSpPr>
        <p:sp>
          <p:nvSpPr>
            <p:cNvPr id="6" name="object 6"/>
            <p:cNvSpPr/>
            <p:nvPr/>
          </p:nvSpPr>
          <p:spPr>
            <a:xfrm>
              <a:off x="12532471" y="5373645"/>
              <a:ext cx="1224915" cy="1224915"/>
            </a:xfrm>
            <a:custGeom>
              <a:avLst/>
              <a:gdLst/>
              <a:ahLst/>
              <a:cxnLst/>
              <a:rect l="l" t="t" r="r" b="b"/>
              <a:pathLst>
                <a:path w="1224915" h="1224915">
                  <a:moveTo>
                    <a:pt x="291625" y="1134190"/>
                  </a:moveTo>
                  <a:lnTo>
                    <a:pt x="254117" y="1109178"/>
                  </a:lnTo>
                  <a:lnTo>
                    <a:pt x="218542" y="1081469"/>
                  </a:lnTo>
                  <a:lnTo>
                    <a:pt x="185103" y="1051217"/>
                  </a:lnTo>
                  <a:lnTo>
                    <a:pt x="153987" y="1018594"/>
                  </a:lnTo>
                  <a:lnTo>
                    <a:pt x="125354" y="983771"/>
                  </a:lnTo>
                  <a:lnTo>
                    <a:pt x="99355" y="946928"/>
                  </a:lnTo>
                  <a:lnTo>
                    <a:pt x="76137" y="908272"/>
                  </a:lnTo>
                  <a:lnTo>
                    <a:pt x="55829" y="868020"/>
                  </a:lnTo>
                  <a:lnTo>
                    <a:pt x="38538" y="826386"/>
                  </a:lnTo>
                  <a:lnTo>
                    <a:pt x="24354" y="783582"/>
                  </a:lnTo>
                  <a:lnTo>
                    <a:pt x="13357" y="739851"/>
                  </a:lnTo>
                  <a:lnTo>
                    <a:pt x="5609" y="695438"/>
                  </a:lnTo>
                  <a:lnTo>
                    <a:pt x="1148" y="650576"/>
                  </a:lnTo>
                  <a:lnTo>
                    <a:pt x="0" y="605498"/>
                  </a:lnTo>
                  <a:lnTo>
                    <a:pt x="355" y="590474"/>
                  </a:lnTo>
                  <a:lnTo>
                    <a:pt x="3630" y="545501"/>
                  </a:lnTo>
                  <a:lnTo>
                    <a:pt x="10206" y="500890"/>
                  </a:lnTo>
                  <a:lnTo>
                    <a:pt x="20043" y="456893"/>
                  </a:lnTo>
                  <a:lnTo>
                    <a:pt x="33090" y="413739"/>
                  </a:lnTo>
                  <a:lnTo>
                    <a:pt x="49279" y="371653"/>
                  </a:lnTo>
                  <a:lnTo>
                    <a:pt x="68522" y="330872"/>
                  </a:lnTo>
                  <a:lnTo>
                    <a:pt x="90707" y="291625"/>
                  </a:lnTo>
                  <a:lnTo>
                    <a:pt x="115719" y="254117"/>
                  </a:lnTo>
                  <a:lnTo>
                    <a:pt x="143429" y="218542"/>
                  </a:lnTo>
                  <a:lnTo>
                    <a:pt x="173681" y="185103"/>
                  </a:lnTo>
                  <a:lnTo>
                    <a:pt x="206303" y="153987"/>
                  </a:lnTo>
                  <a:lnTo>
                    <a:pt x="241127" y="125354"/>
                  </a:lnTo>
                  <a:lnTo>
                    <a:pt x="277969" y="99355"/>
                  </a:lnTo>
                  <a:lnTo>
                    <a:pt x="316625" y="76137"/>
                  </a:lnTo>
                  <a:lnTo>
                    <a:pt x="356877" y="55829"/>
                  </a:lnTo>
                  <a:lnTo>
                    <a:pt x="398512" y="38538"/>
                  </a:lnTo>
                  <a:lnTo>
                    <a:pt x="441315" y="24354"/>
                  </a:lnTo>
                  <a:lnTo>
                    <a:pt x="485047" y="13357"/>
                  </a:lnTo>
                  <a:lnTo>
                    <a:pt x="529459" y="5609"/>
                  </a:lnTo>
                  <a:lnTo>
                    <a:pt x="574322" y="1148"/>
                  </a:lnTo>
                  <a:lnTo>
                    <a:pt x="619399" y="0"/>
                  </a:lnTo>
                  <a:lnTo>
                    <a:pt x="634423" y="355"/>
                  </a:lnTo>
                  <a:lnTo>
                    <a:pt x="679397" y="3630"/>
                  </a:lnTo>
                  <a:lnTo>
                    <a:pt x="724007" y="10206"/>
                  </a:lnTo>
                  <a:lnTo>
                    <a:pt x="768004" y="20043"/>
                  </a:lnTo>
                  <a:lnTo>
                    <a:pt x="811158" y="33090"/>
                  </a:lnTo>
                  <a:lnTo>
                    <a:pt x="853244" y="49279"/>
                  </a:lnTo>
                  <a:lnTo>
                    <a:pt x="894025" y="68522"/>
                  </a:lnTo>
                  <a:lnTo>
                    <a:pt x="933272" y="90707"/>
                  </a:lnTo>
                  <a:lnTo>
                    <a:pt x="970781" y="115719"/>
                  </a:lnTo>
                  <a:lnTo>
                    <a:pt x="1006355" y="143429"/>
                  </a:lnTo>
                  <a:lnTo>
                    <a:pt x="1039795" y="173681"/>
                  </a:lnTo>
                  <a:lnTo>
                    <a:pt x="1070911" y="206303"/>
                  </a:lnTo>
                  <a:lnTo>
                    <a:pt x="1099544" y="241127"/>
                  </a:lnTo>
                  <a:lnTo>
                    <a:pt x="1125543" y="277969"/>
                  </a:lnTo>
                  <a:lnTo>
                    <a:pt x="1148760" y="316625"/>
                  </a:lnTo>
                  <a:lnTo>
                    <a:pt x="1169068" y="356877"/>
                  </a:lnTo>
                  <a:lnTo>
                    <a:pt x="1186359" y="398512"/>
                  </a:lnTo>
                  <a:lnTo>
                    <a:pt x="1200544" y="441316"/>
                  </a:lnTo>
                  <a:lnTo>
                    <a:pt x="1211540" y="485047"/>
                  </a:lnTo>
                  <a:lnTo>
                    <a:pt x="1219289" y="529460"/>
                  </a:lnTo>
                  <a:lnTo>
                    <a:pt x="1223748" y="574321"/>
                  </a:lnTo>
                  <a:lnTo>
                    <a:pt x="1224898" y="619399"/>
                  </a:lnTo>
                  <a:lnTo>
                    <a:pt x="1224543" y="634423"/>
                  </a:lnTo>
                  <a:lnTo>
                    <a:pt x="1221267" y="679397"/>
                  </a:lnTo>
                  <a:lnTo>
                    <a:pt x="1214691" y="724007"/>
                  </a:lnTo>
                  <a:lnTo>
                    <a:pt x="1204854" y="768004"/>
                  </a:lnTo>
                  <a:lnTo>
                    <a:pt x="1191807" y="811158"/>
                  </a:lnTo>
                  <a:lnTo>
                    <a:pt x="1175619" y="853244"/>
                  </a:lnTo>
                  <a:lnTo>
                    <a:pt x="1156376" y="894025"/>
                  </a:lnTo>
                  <a:lnTo>
                    <a:pt x="1134190" y="933272"/>
                  </a:lnTo>
                  <a:lnTo>
                    <a:pt x="1109178" y="970781"/>
                  </a:lnTo>
                  <a:lnTo>
                    <a:pt x="1081469" y="1006356"/>
                  </a:lnTo>
                  <a:lnTo>
                    <a:pt x="1051217" y="1039795"/>
                  </a:lnTo>
                  <a:lnTo>
                    <a:pt x="1018594" y="1070911"/>
                  </a:lnTo>
                  <a:lnTo>
                    <a:pt x="983771" y="1099544"/>
                  </a:lnTo>
                  <a:lnTo>
                    <a:pt x="946928" y="1125542"/>
                  </a:lnTo>
                  <a:lnTo>
                    <a:pt x="908272" y="1148760"/>
                  </a:lnTo>
                  <a:lnTo>
                    <a:pt x="868020" y="1169068"/>
                  </a:lnTo>
                  <a:lnTo>
                    <a:pt x="826386" y="1186359"/>
                  </a:lnTo>
                  <a:lnTo>
                    <a:pt x="783581" y="1200544"/>
                  </a:lnTo>
                  <a:lnTo>
                    <a:pt x="739851" y="1211540"/>
                  </a:lnTo>
                  <a:lnTo>
                    <a:pt x="695437" y="1219289"/>
                  </a:lnTo>
                  <a:lnTo>
                    <a:pt x="650576" y="1223748"/>
                  </a:lnTo>
                  <a:lnTo>
                    <a:pt x="605498" y="1224898"/>
                  </a:lnTo>
                  <a:lnTo>
                    <a:pt x="590474" y="1224543"/>
                  </a:lnTo>
                  <a:lnTo>
                    <a:pt x="545501" y="1221267"/>
                  </a:lnTo>
                  <a:lnTo>
                    <a:pt x="500890" y="1214691"/>
                  </a:lnTo>
                  <a:lnTo>
                    <a:pt x="456893" y="1204854"/>
                  </a:lnTo>
                  <a:lnTo>
                    <a:pt x="413740" y="1191807"/>
                  </a:lnTo>
                  <a:lnTo>
                    <a:pt x="371653" y="1175619"/>
                  </a:lnTo>
                  <a:lnTo>
                    <a:pt x="330872" y="1156376"/>
                  </a:lnTo>
                  <a:lnTo>
                    <a:pt x="291625" y="113419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3294798" y="5896418"/>
              <a:ext cx="796290" cy="796290"/>
            </a:xfrm>
            <a:custGeom>
              <a:avLst/>
              <a:gdLst/>
              <a:ahLst/>
              <a:cxnLst/>
              <a:rect l="l" t="t" r="r" b="b"/>
              <a:pathLst>
                <a:path w="796290" h="796290">
                  <a:moveTo>
                    <a:pt x="189566" y="737136"/>
                  </a:moveTo>
                  <a:lnTo>
                    <a:pt x="146604" y="706713"/>
                  </a:lnTo>
                  <a:lnTo>
                    <a:pt x="108469" y="671408"/>
                  </a:lnTo>
                  <a:lnTo>
                    <a:pt x="75498" y="631673"/>
                  </a:lnTo>
                  <a:lnTo>
                    <a:pt x="48024" y="587958"/>
                  </a:lnTo>
                  <a:lnTo>
                    <a:pt x="26384" y="540711"/>
                  </a:lnTo>
                  <a:lnTo>
                    <a:pt x="10913" y="490384"/>
                  </a:lnTo>
                  <a:lnTo>
                    <a:pt x="2009" y="438492"/>
                  </a:lnTo>
                  <a:lnTo>
                    <a:pt x="0" y="386564"/>
                  </a:lnTo>
                  <a:lnTo>
                    <a:pt x="4790" y="335155"/>
                  </a:lnTo>
                  <a:lnTo>
                    <a:pt x="16282" y="284817"/>
                  </a:lnTo>
                  <a:lnTo>
                    <a:pt x="34382" y="236103"/>
                  </a:lnTo>
                  <a:lnTo>
                    <a:pt x="58992" y="189566"/>
                  </a:lnTo>
                  <a:lnTo>
                    <a:pt x="89415" y="146604"/>
                  </a:lnTo>
                  <a:lnTo>
                    <a:pt x="124720" y="108469"/>
                  </a:lnTo>
                  <a:lnTo>
                    <a:pt x="164455" y="75498"/>
                  </a:lnTo>
                  <a:lnTo>
                    <a:pt x="208171" y="48024"/>
                  </a:lnTo>
                  <a:lnTo>
                    <a:pt x="255417" y="26384"/>
                  </a:lnTo>
                  <a:lnTo>
                    <a:pt x="305744" y="10913"/>
                  </a:lnTo>
                  <a:lnTo>
                    <a:pt x="357637" y="2009"/>
                  </a:lnTo>
                  <a:lnTo>
                    <a:pt x="409564" y="0"/>
                  </a:lnTo>
                  <a:lnTo>
                    <a:pt x="460973" y="4790"/>
                  </a:lnTo>
                  <a:lnTo>
                    <a:pt x="511312" y="16282"/>
                  </a:lnTo>
                  <a:lnTo>
                    <a:pt x="560026" y="34382"/>
                  </a:lnTo>
                  <a:lnTo>
                    <a:pt x="606562" y="58992"/>
                  </a:lnTo>
                  <a:lnTo>
                    <a:pt x="649524" y="89415"/>
                  </a:lnTo>
                  <a:lnTo>
                    <a:pt x="687659" y="124720"/>
                  </a:lnTo>
                  <a:lnTo>
                    <a:pt x="708250" y="149535"/>
                  </a:lnTo>
                  <a:lnTo>
                    <a:pt x="594062" y="79320"/>
                  </a:lnTo>
                  <a:lnTo>
                    <a:pt x="550312" y="56191"/>
                  </a:lnTo>
                  <a:lnTo>
                    <a:pt x="504516" y="39191"/>
                  </a:lnTo>
                  <a:lnTo>
                    <a:pt x="457193" y="28402"/>
                  </a:lnTo>
                  <a:lnTo>
                    <a:pt x="408865" y="23904"/>
                  </a:lnTo>
                  <a:lnTo>
                    <a:pt x="360053" y="25780"/>
                  </a:lnTo>
                  <a:lnTo>
                    <a:pt x="311276" y="34111"/>
                  </a:lnTo>
                  <a:lnTo>
                    <a:pt x="263988" y="48688"/>
                  </a:lnTo>
                  <a:lnTo>
                    <a:pt x="219582" y="69041"/>
                  </a:lnTo>
                  <a:lnTo>
                    <a:pt x="178484" y="94863"/>
                  </a:lnTo>
                  <a:lnTo>
                    <a:pt x="141122" y="125846"/>
                  </a:lnTo>
                  <a:lnTo>
                    <a:pt x="107925" y="161683"/>
                  </a:lnTo>
                  <a:lnTo>
                    <a:pt x="79320" y="202066"/>
                  </a:lnTo>
                  <a:lnTo>
                    <a:pt x="56191" y="245816"/>
                  </a:lnTo>
                  <a:lnTo>
                    <a:pt x="39191" y="291613"/>
                  </a:lnTo>
                  <a:lnTo>
                    <a:pt x="28402" y="338935"/>
                  </a:lnTo>
                  <a:lnTo>
                    <a:pt x="23904" y="387263"/>
                  </a:lnTo>
                  <a:lnTo>
                    <a:pt x="25780" y="436076"/>
                  </a:lnTo>
                  <a:lnTo>
                    <a:pt x="34111" y="484853"/>
                  </a:lnTo>
                  <a:lnTo>
                    <a:pt x="48688" y="532140"/>
                  </a:lnTo>
                  <a:lnTo>
                    <a:pt x="69041" y="576547"/>
                  </a:lnTo>
                  <a:lnTo>
                    <a:pt x="94863" y="617645"/>
                  </a:lnTo>
                  <a:lnTo>
                    <a:pt x="125846" y="655006"/>
                  </a:lnTo>
                  <a:lnTo>
                    <a:pt x="161683" y="688203"/>
                  </a:lnTo>
                  <a:lnTo>
                    <a:pt x="202066" y="716808"/>
                  </a:lnTo>
                  <a:lnTo>
                    <a:pt x="316254" y="787023"/>
                  </a:lnTo>
                  <a:lnTo>
                    <a:pt x="284817" y="779846"/>
                  </a:lnTo>
                  <a:lnTo>
                    <a:pt x="236103" y="761746"/>
                  </a:lnTo>
                  <a:lnTo>
                    <a:pt x="189566" y="737136"/>
                  </a:lnTo>
                  <a:close/>
                </a:path>
                <a:path w="796290" h="796290">
                  <a:moveTo>
                    <a:pt x="316254" y="787023"/>
                  </a:moveTo>
                  <a:lnTo>
                    <a:pt x="202066" y="716808"/>
                  </a:lnTo>
                  <a:lnTo>
                    <a:pt x="245816" y="739937"/>
                  </a:lnTo>
                  <a:lnTo>
                    <a:pt x="291613" y="756937"/>
                  </a:lnTo>
                  <a:lnTo>
                    <a:pt x="338935" y="767727"/>
                  </a:lnTo>
                  <a:lnTo>
                    <a:pt x="387263" y="772224"/>
                  </a:lnTo>
                  <a:lnTo>
                    <a:pt x="436076" y="770348"/>
                  </a:lnTo>
                  <a:lnTo>
                    <a:pt x="484853" y="762017"/>
                  </a:lnTo>
                  <a:lnTo>
                    <a:pt x="532140" y="747440"/>
                  </a:lnTo>
                  <a:lnTo>
                    <a:pt x="576547" y="727087"/>
                  </a:lnTo>
                  <a:lnTo>
                    <a:pt x="617645" y="701265"/>
                  </a:lnTo>
                  <a:lnTo>
                    <a:pt x="655006" y="670282"/>
                  </a:lnTo>
                  <a:lnTo>
                    <a:pt x="688203" y="634445"/>
                  </a:lnTo>
                  <a:lnTo>
                    <a:pt x="716808" y="594062"/>
                  </a:lnTo>
                  <a:lnTo>
                    <a:pt x="739937" y="550312"/>
                  </a:lnTo>
                  <a:lnTo>
                    <a:pt x="756937" y="504516"/>
                  </a:lnTo>
                  <a:lnTo>
                    <a:pt x="767727" y="457193"/>
                  </a:lnTo>
                  <a:lnTo>
                    <a:pt x="772224" y="408865"/>
                  </a:lnTo>
                  <a:lnTo>
                    <a:pt x="770348" y="360053"/>
                  </a:lnTo>
                  <a:lnTo>
                    <a:pt x="762017" y="311276"/>
                  </a:lnTo>
                  <a:lnTo>
                    <a:pt x="747440" y="263988"/>
                  </a:lnTo>
                  <a:lnTo>
                    <a:pt x="727087" y="219582"/>
                  </a:lnTo>
                  <a:lnTo>
                    <a:pt x="701265" y="178484"/>
                  </a:lnTo>
                  <a:lnTo>
                    <a:pt x="670282" y="141122"/>
                  </a:lnTo>
                  <a:lnTo>
                    <a:pt x="634445" y="107925"/>
                  </a:lnTo>
                  <a:lnTo>
                    <a:pt x="594062" y="79320"/>
                  </a:lnTo>
                  <a:lnTo>
                    <a:pt x="708250" y="149535"/>
                  </a:lnTo>
                  <a:lnTo>
                    <a:pt x="748104" y="208171"/>
                  </a:lnTo>
                  <a:lnTo>
                    <a:pt x="769744" y="255417"/>
                  </a:lnTo>
                  <a:lnTo>
                    <a:pt x="785215" y="305744"/>
                  </a:lnTo>
                  <a:lnTo>
                    <a:pt x="794091" y="357684"/>
                  </a:lnTo>
                  <a:lnTo>
                    <a:pt x="796092" y="409624"/>
                  </a:lnTo>
                  <a:lnTo>
                    <a:pt x="791307" y="461024"/>
                  </a:lnTo>
                  <a:lnTo>
                    <a:pt x="779827" y="511342"/>
                  </a:lnTo>
                  <a:lnTo>
                    <a:pt x="761741" y="560035"/>
                  </a:lnTo>
                  <a:lnTo>
                    <a:pt x="737136" y="606562"/>
                  </a:lnTo>
                  <a:lnTo>
                    <a:pt x="706713" y="649524"/>
                  </a:lnTo>
                  <a:lnTo>
                    <a:pt x="671408" y="687659"/>
                  </a:lnTo>
                  <a:lnTo>
                    <a:pt x="631673" y="720631"/>
                  </a:lnTo>
                  <a:lnTo>
                    <a:pt x="587958" y="748104"/>
                  </a:lnTo>
                  <a:lnTo>
                    <a:pt x="540711" y="769744"/>
                  </a:lnTo>
                  <a:lnTo>
                    <a:pt x="490384" y="785215"/>
                  </a:lnTo>
                  <a:lnTo>
                    <a:pt x="438492" y="794120"/>
                  </a:lnTo>
                  <a:lnTo>
                    <a:pt x="386564" y="796129"/>
                  </a:lnTo>
                  <a:lnTo>
                    <a:pt x="335155" y="791339"/>
                  </a:lnTo>
                  <a:lnTo>
                    <a:pt x="316254" y="787023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85195">
              <a:lnSpc>
                <a:spcPct val="100000"/>
              </a:lnSpc>
              <a:spcBef>
                <a:spcPts val="100"/>
              </a:spcBef>
            </a:pPr>
            <a:r>
              <a:rPr spc="204" dirty="0"/>
              <a:t>Design</a:t>
            </a:r>
            <a:r>
              <a:rPr spc="15" dirty="0"/>
              <a:t> </a:t>
            </a:r>
            <a:r>
              <a:rPr spc="680" dirty="0"/>
              <a:t>Web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8620125" cy="2580005"/>
            <a:chOff x="0" y="0"/>
            <a:chExt cx="8620125" cy="2580005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075055" cy="2580005"/>
            </a:xfrm>
            <a:custGeom>
              <a:avLst/>
              <a:gdLst/>
              <a:ahLst/>
              <a:cxnLst/>
              <a:rect l="l" t="t" r="r" b="b"/>
              <a:pathLst>
                <a:path w="1075055" h="2580005">
                  <a:moveTo>
                    <a:pt x="1074496" y="1580680"/>
                  </a:moveTo>
                  <a:lnTo>
                    <a:pt x="0" y="1580680"/>
                  </a:lnTo>
                  <a:lnTo>
                    <a:pt x="0" y="2579446"/>
                  </a:lnTo>
                  <a:lnTo>
                    <a:pt x="1074496" y="2579446"/>
                  </a:lnTo>
                  <a:lnTo>
                    <a:pt x="1074496" y="1580680"/>
                  </a:lnTo>
                  <a:close/>
                </a:path>
                <a:path w="1075055" h="2580005">
                  <a:moveTo>
                    <a:pt x="1074496" y="0"/>
                  </a:moveTo>
                  <a:lnTo>
                    <a:pt x="0" y="0"/>
                  </a:lnTo>
                  <a:lnTo>
                    <a:pt x="0" y="1456855"/>
                  </a:lnTo>
                  <a:lnTo>
                    <a:pt x="1074496" y="1456855"/>
                  </a:lnTo>
                  <a:lnTo>
                    <a:pt x="107449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456849"/>
              <a:ext cx="8620125" cy="123825"/>
            </a:xfrm>
            <a:custGeom>
              <a:avLst/>
              <a:gdLst/>
              <a:ahLst/>
              <a:cxnLst/>
              <a:rect l="l" t="t" r="r" b="b"/>
              <a:pathLst>
                <a:path w="8620125" h="123825">
                  <a:moveTo>
                    <a:pt x="0" y="0"/>
                  </a:moveTo>
                  <a:lnTo>
                    <a:pt x="8619866" y="0"/>
                  </a:lnTo>
                  <a:lnTo>
                    <a:pt x="8619866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Content Placeholder 6"/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/>
          <p:cNvPicPr/>
          <p:nvPr/>
        </p:nvPicPr>
        <p:blipFill>
          <a:blip r:embed="rId2"/>
          <a:stretch>
            <a:fillRect/>
          </a:stretch>
        </p:blipFill>
        <p:spPr>
          <a:xfrm>
            <a:off x="1075055" y="1790700"/>
            <a:ext cx="16069945" cy="815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85195">
              <a:lnSpc>
                <a:spcPct val="100000"/>
              </a:lnSpc>
              <a:spcBef>
                <a:spcPts val="100"/>
              </a:spcBef>
            </a:pPr>
            <a:r>
              <a:rPr spc="204" dirty="0"/>
              <a:t>Design</a:t>
            </a:r>
            <a:r>
              <a:rPr spc="15" dirty="0"/>
              <a:t> </a:t>
            </a:r>
            <a:r>
              <a:rPr spc="680" dirty="0"/>
              <a:t>Web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8620125" cy="2580005"/>
            <a:chOff x="0" y="0"/>
            <a:chExt cx="8620125" cy="2580005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075055" cy="2580005"/>
            </a:xfrm>
            <a:custGeom>
              <a:avLst/>
              <a:gdLst/>
              <a:ahLst/>
              <a:cxnLst/>
              <a:rect l="l" t="t" r="r" b="b"/>
              <a:pathLst>
                <a:path w="1075055" h="2580005">
                  <a:moveTo>
                    <a:pt x="1074496" y="1580680"/>
                  </a:moveTo>
                  <a:lnTo>
                    <a:pt x="0" y="1580680"/>
                  </a:lnTo>
                  <a:lnTo>
                    <a:pt x="0" y="2579446"/>
                  </a:lnTo>
                  <a:lnTo>
                    <a:pt x="1074496" y="2579446"/>
                  </a:lnTo>
                  <a:lnTo>
                    <a:pt x="1074496" y="1580680"/>
                  </a:lnTo>
                  <a:close/>
                </a:path>
                <a:path w="1075055" h="2580005">
                  <a:moveTo>
                    <a:pt x="1074496" y="0"/>
                  </a:moveTo>
                  <a:lnTo>
                    <a:pt x="0" y="0"/>
                  </a:lnTo>
                  <a:lnTo>
                    <a:pt x="0" y="1456855"/>
                  </a:lnTo>
                  <a:lnTo>
                    <a:pt x="1074496" y="1456855"/>
                  </a:lnTo>
                  <a:lnTo>
                    <a:pt x="107449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456849"/>
              <a:ext cx="8620125" cy="123825"/>
            </a:xfrm>
            <a:custGeom>
              <a:avLst/>
              <a:gdLst/>
              <a:ahLst/>
              <a:cxnLst/>
              <a:rect l="l" t="t" r="r" b="b"/>
              <a:pathLst>
                <a:path w="8620125" h="123825">
                  <a:moveTo>
                    <a:pt x="0" y="0"/>
                  </a:moveTo>
                  <a:lnTo>
                    <a:pt x="8619866" y="0"/>
                  </a:lnTo>
                  <a:lnTo>
                    <a:pt x="8619866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7" name="Content Placeholder 6"/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/>
          <p:nvPr/>
        </p:nvPicPr>
        <p:blipFill>
          <a:blip r:embed="rId2"/>
          <a:stretch>
            <a:fillRect/>
          </a:stretch>
        </p:blipFill>
        <p:spPr>
          <a:xfrm>
            <a:off x="537527" y="2019300"/>
            <a:ext cx="17369473" cy="7848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1085195">
              <a:lnSpc>
                <a:spcPct val="100000"/>
              </a:lnSpc>
              <a:spcBef>
                <a:spcPts val="100"/>
              </a:spcBef>
            </a:pPr>
            <a:r>
              <a:rPr spc="204" dirty="0"/>
              <a:t>Design</a:t>
            </a:r>
            <a:r>
              <a:rPr spc="15" dirty="0"/>
              <a:t> </a:t>
            </a:r>
            <a:r>
              <a:rPr spc="680" dirty="0"/>
              <a:t>Web</a:t>
            </a:r>
          </a:p>
        </p:txBody>
      </p:sp>
      <p:grpSp>
        <p:nvGrpSpPr>
          <p:cNvPr id="3" name="object 3"/>
          <p:cNvGrpSpPr/>
          <p:nvPr/>
        </p:nvGrpSpPr>
        <p:grpSpPr>
          <a:xfrm>
            <a:off x="0" y="0"/>
            <a:ext cx="8620125" cy="2580005"/>
            <a:chOff x="0" y="0"/>
            <a:chExt cx="8620125" cy="2580005"/>
          </a:xfrm>
        </p:grpSpPr>
        <p:sp>
          <p:nvSpPr>
            <p:cNvPr id="4" name="object 4"/>
            <p:cNvSpPr/>
            <p:nvPr/>
          </p:nvSpPr>
          <p:spPr>
            <a:xfrm>
              <a:off x="0" y="0"/>
              <a:ext cx="1075055" cy="2580005"/>
            </a:xfrm>
            <a:custGeom>
              <a:avLst/>
              <a:gdLst/>
              <a:ahLst/>
              <a:cxnLst/>
              <a:rect l="l" t="t" r="r" b="b"/>
              <a:pathLst>
                <a:path w="1075055" h="2580005">
                  <a:moveTo>
                    <a:pt x="1074496" y="1580680"/>
                  </a:moveTo>
                  <a:lnTo>
                    <a:pt x="0" y="1580680"/>
                  </a:lnTo>
                  <a:lnTo>
                    <a:pt x="0" y="2579446"/>
                  </a:lnTo>
                  <a:lnTo>
                    <a:pt x="1074496" y="2579446"/>
                  </a:lnTo>
                  <a:lnTo>
                    <a:pt x="1074496" y="1580680"/>
                  </a:lnTo>
                  <a:close/>
                </a:path>
                <a:path w="1075055" h="2580005">
                  <a:moveTo>
                    <a:pt x="1074496" y="0"/>
                  </a:moveTo>
                  <a:lnTo>
                    <a:pt x="0" y="0"/>
                  </a:lnTo>
                  <a:lnTo>
                    <a:pt x="0" y="1456855"/>
                  </a:lnTo>
                  <a:lnTo>
                    <a:pt x="1074496" y="1456855"/>
                  </a:lnTo>
                  <a:lnTo>
                    <a:pt x="1074496" y="0"/>
                  </a:lnTo>
                  <a:close/>
                </a:path>
              </a:pathLst>
            </a:custGeom>
            <a:solidFill>
              <a:srgbClr val="FDFDFD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0" y="1456849"/>
              <a:ext cx="8620125" cy="123825"/>
            </a:xfrm>
            <a:custGeom>
              <a:avLst/>
              <a:gdLst/>
              <a:ahLst/>
              <a:cxnLst/>
              <a:rect l="l" t="t" r="r" b="b"/>
              <a:pathLst>
                <a:path w="8620125" h="123825">
                  <a:moveTo>
                    <a:pt x="0" y="0"/>
                  </a:moveTo>
                  <a:lnTo>
                    <a:pt x="8619866" y="0"/>
                  </a:lnTo>
                  <a:lnTo>
                    <a:pt x="8619866" y="123824"/>
                  </a:lnTo>
                  <a:lnTo>
                    <a:pt x="0" y="12382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4373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/>
          <p:cNvPicPr>
            <a:picLocks noGrp="1"/>
          </p:cNvPicPr>
          <p:nvPr>
            <p:ph sz="half" idx="3"/>
          </p:nvPr>
        </p:nvPicPr>
        <p:blipFill>
          <a:blip r:embed="rId2"/>
          <a:stretch>
            <a:fillRect/>
          </a:stretch>
        </p:blipFill>
        <p:spPr>
          <a:xfrm>
            <a:off x="537527" y="2095500"/>
            <a:ext cx="16836073" cy="8001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381000" y="1104900"/>
            <a:ext cx="17678400" cy="899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4547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112</Words>
  <Application>Microsoft Office PowerPoint</Application>
  <PresentationFormat>Custom</PresentationFormat>
  <Paragraphs>31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House Project  &amp; Desain</vt:lpstr>
      <vt:lpstr>PowerPoint Presentation</vt:lpstr>
      <vt:lpstr>PowerPoint Presentation</vt:lpstr>
      <vt:lpstr>OUR PURPOSE</vt:lpstr>
      <vt:lpstr>PowerPoint Presentation</vt:lpstr>
      <vt:lpstr>Design Web</vt:lpstr>
      <vt:lpstr>Design Web</vt:lpstr>
      <vt:lpstr>Design Web</vt:lpstr>
      <vt:lpstr>PowerPoint Presentation</vt:lpstr>
      <vt:lpstr>PowerPoint Presentation</vt:lpstr>
      <vt:lpstr>TERIMAKASIH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Bluegreen Math Education Presentation</dc:title>
  <dc:creator>zahra nurfitriana</dc:creator>
  <cp:keywords>DAEPVXmrnm4,BAEDaY0SUZg</cp:keywords>
  <cp:lastModifiedBy>62813</cp:lastModifiedBy>
  <cp:revision>10</cp:revision>
  <dcterms:created xsi:type="dcterms:W3CDTF">2020-12-04T06:37:00Z</dcterms:created>
  <dcterms:modified xsi:type="dcterms:W3CDTF">2021-01-20T05:31:45Z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2020-12-04T00:00:00Z</vt:filetime>
  </property>
  <property fmtid="{D5CDD505-2E9C-101B-9397-08002B2CF9AE}" pid="3" name="Creator">
    <vt:lpwstr>Canva</vt:lpwstr>
  </property>
  <property fmtid="{D5CDD505-2E9C-101B-9397-08002B2CF9AE}" pid="4" name="LastSaved">
    <vt:filetime>2020-12-04T00:00:00Z</vt:filetime>
  </property>
  <property fmtid="{D5CDD505-2E9C-101B-9397-08002B2CF9AE}" pid="5" name="KSOProductBuildVer">
    <vt:lpwstr>1033-11.2.0.9747</vt:lpwstr>
  </property>
</Properties>
</file>